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74"/>
  </p:notesMasterIdLst>
  <p:sldIdLst>
    <p:sldId id="516" r:id="rId6"/>
    <p:sldId id="423" r:id="rId7"/>
    <p:sldId id="514" r:id="rId8"/>
    <p:sldId id="483" r:id="rId9"/>
    <p:sldId id="522" r:id="rId10"/>
    <p:sldId id="523" r:id="rId11"/>
    <p:sldId id="524" r:id="rId12"/>
    <p:sldId id="525" r:id="rId13"/>
    <p:sldId id="526" r:id="rId14"/>
    <p:sldId id="527" r:id="rId15"/>
    <p:sldId id="528" r:id="rId16"/>
    <p:sldId id="529" r:id="rId17"/>
    <p:sldId id="425" r:id="rId18"/>
    <p:sldId id="760" r:id="rId19"/>
    <p:sldId id="761" r:id="rId20"/>
    <p:sldId id="762" r:id="rId21"/>
    <p:sldId id="763" r:id="rId22"/>
    <p:sldId id="755" r:id="rId23"/>
    <p:sldId id="756" r:id="rId24"/>
    <p:sldId id="757" r:id="rId25"/>
    <p:sldId id="758" r:id="rId26"/>
    <p:sldId id="484" r:id="rId27"/>
    <p:sldId id="759" r:id="rId28"/>
    <p:sldId id="764" r:id="rId29"/>
    <p:sldId id="765" r:id="rId30"/>
    <p:sldId id="766" r:id="rId31"/>
    <p:sldId id="767" r:id="rId32"/>
    <p:sldId id="768" r:id="rId33"/>
    <p:sldId id="832" r:id="rId34"/>
    <p:sldId id="833" r:id="rId35"/>
    <p:sldId id="771" r:id="rId36"/>
    <p:sldId id="772" r:id="rId37"/>
    <p:sldId id="773" r:id="rId38"/>
    <p:sldId id="774" r:id="rId39"/>
    <p:sldId id="775" r:id="rId40"/>
    <p:sldId id="776" r:id="rId41"/>
    <p:sldId id="777" r:id="rId42"/>
    <p:sldId id="778" r:id="rId43"/>
    <p:sldId id="779" r:id="rId44"/>
    <p:sldId id="780" r:id="rId45"/>
    <p:sldId id="781" r:id="rId46"/>
    <p:sldId id="782" r:id="rId47"/>
    <p:sldId id="783" r:id="rId48"/>
    <p:sldId id="784" r:id="rId49"/>
    <p:sldId id="785" r:id="rId50"/>
    <p:sldId id="787" r:id="rId51"/>
    <p:sldId id="788" r:id="rId52"/>
    <p:sldId id="789" r:id="rId53"/>
    <p:sldId id="790" r:id="rId54"/>
    <p:sldId id="834" r:id="rId55"/>
    <p:sldId id="791" r:id="rId56"/>
    <p:sldId id="835" r:id="rId57"/>
    <p:sldId id="836" r:id="rId58"/>
    <p:sldId id="793" r:id="rId59"/>
    <p:sldId id="794" r:id="rId60"/>
    <p:sldId id="795" r:id="rId61"/>
    <p:sldId id="796" r:id="rId62"/>
    <p:sldId id="797" r:id="rId63"/>
    <p:sldId id="798" r:id="rId64"/>
    <p:sldId id="799" r:id="rId65"/>
    <p:sldId id="800" r:id="rId66"/>
    <p:sldId id="801" r:id="rId67"/>
    <p:sldId id="802" r:id="rId68"/>
    <p:sldId id="803" r:id="rId69"/>
    <p:sldId id="804" r:id="rId70"/>
    <p:sldId id="805" r:id="rId71"/>
    <p:sldId id="806" r:id="rId72"/>
    <p:sldId id="807" r:id="rId73"/>
    <p:sldId id="837" r:id="rId74"/>
    <p:sldId id="808" r:id="rId75"/>
    <p:sldId id="838" r:id="rId76"/>
    <p:sldId id="809" r:id="rId77"/>
    <p:sldId id="810" r:id="rId78"/>
    <p:sldId id="811" r:id="rId79"/>
    <p:sldId id="839" r:id="rId80"/>
    <p:sldId id="812" r:id="rId81"/>
    <p:sldId id="840" r:id="rId82"/>
    <p:sldId id="813" r:id="rId83"/>
    <p:sldId id="841" r:id="rId84"/>
    <p:sldId id="814" r:id="rId85"/>
    <p:sldId id="842" r:id="rId86"/>
    <p:sldId id="844" r:id="rId87"/>
    <p:sldId id="843" r:id="rId88"/>
    <p:sldId id="815" r:id="rId89"/>
    <p:sldId id="819" r:id="rId90"/>
    <p:sldId id="820" r:id="rId91"/>
    <p:sldId id="821" r:id="rId92"/>
    <p:sldId id="822" r:id="rId93"/>
    <p:sldId id="823" r:id="rId94"/>
    <p:sldId id="824" r:id="rId95"/>
    <p:sldId id="825" r:id="rId96"/>
    <p:sldId id="816" r:id="rId97"/>
    <p:sldId id="817" r:id="rId98"/>
    <p:sldId id="826" r:id="rId99"/>
    <p:sldId id="827" r:id="rId100"/>
    <p:sldId id="828" r:id="rId101"/>
    <p:sldId id="829" r:id="rId102"/>
    <p:sldId id="830" r:id="rId103"/>
    <p:sldId id="831" r:id="rId104"/>
    <p:sldId id="717" r:id="rId105"/>
    <p:sldId id="718" r:id="rId106"/>
    <p:sldId id="719" r:id="rId107"/>
    <p:sldId id="754" r:id="rId108"/>
    <p:sldId id="720" r:id="rId109"/>
    <p:sldId id="721" r:id="rId110"/>
    <p:sldId id="722" r:id="rId111"/>
    <p:sldId id="723" r:id="rId112"/>
    <p:sldId id="724" r:id="rId113"/>
    <p:sldId id="725" r:id="rId114"/>
    <p:sldId id="726" r:id="rId115"/>
    <p:sldId id="727" r:id="rId116"/>
    <p:sldId id="728" r:id="rId117"/>
    <p:sldId id="729" r:id="rId118"/>
    <p:sldId id="730" r:id="rId119"/>
    <p:sldId id="736" r:id="rId120"/>
    <p:sldId id="735" r:id="rId121"/>
    <p:sldId id="737" r:id="rId122"/>
    <p:sldId id="731" r:id="rId123"/>
    <p:sldId id="738" r:id="rId124"/>
    <p:sldId id="740" r:id="rId125"/>
    <p:sldId id="739" r:id="rId126"/>
    <p:sldId id="732" r:id="rId127"/>
    <p:sldId id="742" r:id="rId128"/>
    <p:sldId id="743" r:id="rId129"/>
    <p:sldId id="744" r:id="rId130"/>
    <p:sldId id="741" r:id="rId131"/>
    <p:sldId id="746" r:id="rId132"/>
    <p:sldId id="845" r:id="rId133"/>
    <p:sldId id="747" r:id="rId134"/>
    <p:sldId id="748" r:id="rId135"/>
    <p:sldId id="745" r:id="rId136"/>
    <p:sldId id="749" r:id="rId137"/>
    <p:sldId id="750" r:id="rId138"/>
    <p:sldId id="751" r:id="rId139"/>
    <p:sldId id="733" r:id="rId140"/>
    <p:sldId id="734" r:id="rId141"/>
    <p:sldId id="752" r:id="rId142"/>
    <p:sldId id="753" r:id="rId143"/>
    <p:sldId id="586" r:id="rId144"/>
    <p:sldId id="587" r:id="rId145"/>
    <p:sldId id="588" r:id="rId146"/>
    <p:sldId id="589" r:id="rId147"/>
    <p:sldId id="590" r:id="rId148"/>
    <p:sldId id="591" r:id="rId149"/>
    <p:sldId id="592" r:id="rId150"/>
    <p:sldId id="846" r:id="rId151"/>
    <p:sldId id="593" r:id="rId152"/>
    <p:sldId id="595" r:id="rId153"/>
    <p:sldId id="594" r:id="rId154"/>
    <p:sldId id="596" r:id="rId155"/>
    <p:sldId id="623" r:id="rId156"/>
    <p:sldId id="597" r:id="rId157"/>
    <p:sldId id="598" r:id="rId158"/>
    <p:sldId id="624" r:id="rId159"/>
    <p:sldId id="625" r:id="rId160"/>
    <p:sldId id="633" r:id="rId161"/>
    <p:sldId id="634" r:id="rId162"/>
    <p:sldId id="635" r:id="rId163"/>
    <p:sldId id="636" r:id="rId164"/>
    <p:sldId id="637" r:id="rId165"/>
    <p:sldId id="638" r:id="rId166"/>
    <p:sldId id="639" r:id="rId167"/>
    <p:sldId id="640" r:id="rId168"/>
    <p:sldId id="641" r:id="rId169"/>
    <p:sldId id="642" r:id="rId170"/>
    <p:sldId id="643" r:id="rId171"/>
    <p:sldId id="560" r:id="rId172"/>
    <p:sldId id="561" r:id="rId1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2"/>
            <p14:sldId id="523"/>
            <p14:sldId id="524"/>
            <p14:sldId id="525"/>
            <p14:sldId id="526"/>
            <p14:sldId id="527"/>
            <p14:sldId id="528"/>
            <p14:sldId id="529"/>
            <p14:sldId id="425"/>
            <p14:sldId id="760"/>
            <p14:sldId id="761"/>
            <p14:sldId id="762"/>
            <p14:sldId id="763"/>
            <p14:sldId id="755"/>
            <p14:sldId id="756"/>
            <p14:sldId id="757"/>
            <p14:sldId id="758"/>
            <p14:sldId id="484"/>
            <p14:sldId id="759"/>
            <p14:sldId id="764"/>
            <p14:sldId id="765"/>
            <p14:sldId id="766"/>
            <p14:sldId id="767"/>
            <p14:sldId id="768"/>
            <p14:sldId id="832"/>
            <p14:sldId id="833"/>
            <p14:sldId id="771"/>
            <p14:sldId id="772"/>
            <p14:sldId id="773"/>
            <p14:sldId id="774"/>
            <p14:sldId id="775"/>
            <p14:sldId id="776"/>
            <p14:sldId id="777"/>
            <p14:sldId id="778"/>
            <p14:sldId id="779"/>
            <p14:sldId id="780"/>
            <p14:sldId id="781"/>
            <p14:sldId id="782"/>
            <p14:sldId id="783"/>
            <p14:sldId id="784"/>
            <p14:sldId id="785"/>
            <p14:sldId id="787"/>
            <p14:sldId id="788"/>
            <p14:sldId id="789"/>
            <p14:sldId id="790"/>
            <p14:sldId id="834"/>
            <p14:sldId id="791"/>
            <p14:sldId id="835"/>
            <p14:sldId id="836"/>
            <p14:sldId id="793"/>
            <p14:sldId id="794"/>
            <p14:sldId id="795"/>
            <p14:sldId id="796"/>
            <p14:sldId id="797"/>
            <p14:sldId id="798"/>
            <p14:sldId id="799"/>
            <p14:sldId id="800"/>
            <p14:sldId id="801"/>
            <p14:sldId id="802"/>
            <p14:sldId id="803"/>
            <p14:sldId id="804"/>
            <p14:sldId id="805"/>
            <p14:sldId id="806"/>
            <p14:sldId id="807"/>
            <p14:sldId id="837"/>
            <p14:sldId id="808"/>
            <p14:sldId id="838"/>
            <p14:sldId id="809"/>
            <p14:sldId id="810"/>
            <p14:sldId id="811"/>
            <p14:sldId id="839"/>
            <p14:sldId id="812"/>
            <p14:sldId id="840"/>
            <p14:sldId id="813"/>
            <p14:sldId id="841"/>
            <p14:sldId id="814"/>
            <p14:sldId id="842"/>
            <p14:sldId id="844"/>
            <p14:sldId id="843"/>
            <p14:sldId id="815"/>
            <p14:sldId id="819"/>
            <p14:sldId id="820"/>
            <p14:sldId id="821"/>
            <p14:sldId id="822"/>
            <p14:sldId id="823"/>
            <p14:sldId id="824"/>
            <p14:sldId id="825"/>
            <p14:sldId id="816"/>
            <p14:sldId id="817"/>
            <p14:sldId id="826"/>
            <p14:sldId id="827"/>
            <p14:sldId id="828"/>
            <p14:sldId id="829"/>
            <p14:sldId id="830"/>
            <p14:sldId id="831"/>
            <p14:sldId id="717"/>
            <p14:sldId id="718"/>
            <p14:sldId id="719"/>
            <p14:sldId id="754"/>
            <p14:sldId id="720"/>
            <p14:sldId id="721"/>
            <p14:sldId id="722"/>
            <p14:sldId id="723"/>
            <p14:sldId id="724"/>
            <p14:sldId id="725"/>
            <p14:sldId id="726"/>
            <p14:sldId id="727"/>
            <p14:sldId id="728"/>
            <p14:sldId id="729"/>
            <p14:sldId id="730"/>
            <p14:sldId id="736"/>
            <p14:sldId id="735"/>
            <p14:sldId id="737"/>
            <p14:sldId id="731"/>
            <p14:sldId id="738"/>
            <p14:sldId id="740"/>
            <p14:sldId id="739"/>
            <p14:sldId id="732"/>
            <p14:sldId id="742"/>
            <p14:sldId id="743"/>
            <p14:sldId id="744"/>
            <p14:sldId id="741"/>
            <p14:sldId id="746"/>
            <p14:sldId id="845"/>
            <p14:sldId id="747"/>
            <p14:sldId id="748"/>
            <p14:sldId id="745"/>
            <p14:sldId id="749"/>
            <p14:sldId id="750"/>
            <p14:sldId id="751"/>
            <p14:sldId id="733"/>
            <p14:sldId id="734"/>
            <p14:sldId id="752"/>
            <p14:sldId id="753"/>
            <p14:sldId id="586"/>
            <p14:sldId id="587"/>
            <p14:sldId id="588"/>
            <p14:sldId id="589"/>
            <p14:sldId id="590"/>
            <p14:sldId id="591"/>
            <p14:sldId id="592"/>
            <p14:sldId id="846"/>
            <p14:sldId id="593"/>
            <p14:sldId id="595"/>
            <p14:sldId id="594"/>
            <p14:sldId id="596"/>
            <p14:sldId id="623"/>
            <p14:sldId id="597"/>
            <p14:sldId id="598"/>
            <p14:sldId id="624"/>
            <p14:sldId id="625"/>
            <p14:sldId id="633"/>
            <p14:sldId id="634"/>
            <p14:sldId id="635"/>
            <p14:sldId id="636"/>
            <p14:sldId id="637"/>
            <p14:sldId id="638"/>
            <p14:sldId id="639"/>
            <p14:sldId id="640"/>
            <p14:sldId id="641"/>
            <p14:sldId id="642"/>
            <p14:sldId id="643"/>
            <p14:sldId id="560"/>
            <p14:sldId id="56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1F3B8A-A9E5-EB57-1C2C-6AFCD7FE29FC}" name="Aisha Bacaraman" initials="AB" userId="0bc1f7eacd4fa7b0" providerId="Windows Live"/>
  <p188:author id="{1A47B9A2-A2AA-D7B7-CE20-A565F8DB0756}" name="169" initials="1" userId="169" providerId="None"/>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C58D"/>
    <a:srgbClr val="4BC174"/>
    <a:srgbClr val="48BB4F"/>
    <a:srgbClr val="54CCCD"/>
    <a:srgbClr val="EBEBEB"/>
    <a:srgbClr val="2E2E2E"/>
    <a:srgbClr val="50C8A7"/>
    <a:srgbClr val="55C3CF"/>
    <a:srgbClr val="70AD47"/>
    <a:srgbClr val="1C96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586619-8E92-4B35-9621-F604D9B5F516}" v="1" dt="2023-08-22T02:53:36.4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8" autoAdjust="0"/>
    <p:restoredTop sz="94660"/>
  </p:normalViewPr>
  <p:slideViewPr>
    <p:cSldViewPr snapToGrid="0">
      <p:cViewPr varScale="1">
        <p:scale>
          <a:sx n="104" d="100"/>
          <a:sy n="104" d="100"/>
        </p:scale>
        <p:origin x="612"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presProps" Target="presProps.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microsoft.com/office/2018/10/relationships/authors" Targe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viewProps" Target="viewProps.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72" Type="http://schemas.openxmlformats.org/officeDocument/2006/relationships/slide" Target="slides/slide167.xml"/><Relationship Id="rId180" Type="http://schemas.microsoft.com/office/2015/10/relationships/revisionInfo" Target="revisionInfo.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notesMaster" Target="notesMasters/notesMaster1.xml"/><Relationship Id="rId179" Type="http://schemas.microsoft.com/office/2016/11/relationships/changesInfo" Target="changesInfos/changesInfo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ntzhen Cornelio" userId="57c3f3bd-a599-48b9-ac26-ea90c7792ae7" providerId="ADAL" clId="{BB503505-496E-4C16-9CCC-9B329D403849}"/>
    <pc:docChg chg="undo custSel addSld delSld modSld sldOrd modSection">
      <pc:chgData name="Jhantzhen Cornelio" userId="57c3f3bd-a599-48b9-ac26-ea90c7792ae7" providerId="ADAL" clId="{BB503505-496E-4C16-9CCC-9B329D403849}" dt="2022-12-13T07:29:26.998" v="248" actId="20577"/>
      <pc:docMkLst>
        <pc:docMk/>
      </pc:docMkLst>
      <pc:sldChg chg="delSp modSp add mod">
        <pc:chgData name="Jhantzhen Cornelio" userId="57c3f3bd-a599-48b9-ac26-ea90c7792ae7" providerId="ADAL" clId="{BB503505-496E-4C16-9CCC-9B329D403849}" dt="2022-12-13T07:29:26.998" v="248" actId="20577"/>
        <pc:sldMkLst>
          <pc:docMk/>
          <pc:sldMk cId="3911293903" sldId="484"/>
        </pc:sldMkLst>
        <pc:spChg chg="mod">
          <ac:chgData name="Jhantzhen Cornelio" userId="57c3f3bd-a599-48b9-ac26-ea90c7792ae7" providerId="ADAL" clId="{BB503505-496E-4C16-9CCC-9B329D403849}" dt="2022-12-13T07:14:10.812" v="193" actId="20577"/>
          <ac:spMkLst>
            <pc:docMk/>
            <pc:sldMk cId="3911293903" sldId="484"/>
            <ac:spMk id="2" creationId="{70AB3EF6-BB7D-4D73-9C21-731770A78952}"/>
          </ac:spMkLst>
        </pc:spChg>
        <pc:spChg chg="mod">
          <ac:chgData name="Jhantzhen Cornelio" userId="57c3f3bd-a599-48b9-ac26-ea90c7792ae7" providerId="ADAL" clId="{BB503505-496E-4C16-9CCC-9B329D403849}" dt="2022-12-13T07:29:26.998" v="248" actId="20577"/>
          <ac:spMkLst>
            <pc:docMk/>
            <pc:sldMk cId="3911293903" sldId="484"/>
            <ac:spMk id="3" creationId="{042D9E7B-D1BB-4A59-8D12-11E6C2FA55AC}"/>
          </ac:spMkLst>
        </pc:spChg>
        <pc:picChg chg="del mod">
          <ac:chgData name="Jhantzhen Cornelio" userId="57c3f3bd-a599-48b9-ac26-ea90c7792ae7" providerId="ADAL" clId="{BB503505-496E-4C16-9CCC-9B329D403849}" dt="2022-12-13T07:15:39.228" v="232" actId="478"/>
          <ac:picMkLst>
            <pc:docMk/>
            <pc:sldMk cId="3911293903" sldId="484"/>
            <ac:picMk id="8" creationId="{026C87C2-3EAA-4B27-BF59-5424AE337E7B}"/>
          </ac:picMkLst>
        </pc:picChg>
      </pc:sldChg>
      <pc:sldChg chg="modSp mod ord">
        <pc:chgData name="Jhantzhen Cornelio" userId="57c3f3bd-a599-48b9-ac26-ea90c7792ae7" providerId="ADAL" clId="{BB503505-496E-4C16-9CCC-9B329D403849}" dt="2022-12-13T07:11:13.055" v="121"/>
        <pc:sldMkLst>
          <pc:docMk/>
          <pc:sldMk cId="2474872708" sldId="486"/>
        </pc:sldMkLst>
        <pc:spChg chg="mod">
          <ac:chgData name="Jhantzhen Cornelio" userId="57c3f3bd-a599-48b9-ac26-ea90c7792ae7" providerId="ADAL" clId="{BB503505-496E-4C16-9CCC-9B329D403849}" dt="2022-12-13T07:10:12.402" v="118" actId="20577"/>
          <ac:spMkLst>
            <pc:docMk/>
            <pc:sldMk cId="2474872708" sldId="486"/>
            <ac:spMk id="2" creationId="{0631258E-42A2-4A96-A264-9BF3D41554F8}"/>
          </ac:spMkLst>
        </pc:spChg>
      </pc:sldChg>
      <pc:sldChg chg="modSp mod">
        <pc:chgData name="Jhantzhen Cornelio" userId="57c3f3bd-a599-48b9-ac26-ea90c7792ae7" providerId="ADAL" clId="{BB503505-496E-4C16-9CCC-9B329D403849}" dt="2022-12-13T07:08:12.150" v="0" actId="20577"/>
        <pc:sldMkLst>
          <pc:docMk/>
          <pc:sldMk cId="3239263758" sldId="550"/>
        </pc:sldMkLst>
        <pc:spChg chg="mod">
          <ac:chgData name="Jhantzhen Cornelio" userId="57c3f3bd-a599-48b9-ac26-ea90c7792ae7" providerId="ADAL" clId="{BB503505-496E-4C16-9CCC-9B329D403849}" dt="2022-12-13T07:08:12.150" v="0" actId="20577"/>
          <ac:spMkLst>
            <pc:docMk/>
            <pc:sldMk cId="3239263758" sldId="550"/>
            <ac:spMk id="3" creationId="{042D9E7B-D1BB-4A59-8D12-11E6C2FA55AC}"/>
          </ac:spMkLst>
        </pc:spChg>
      </pc:sldChg>
      <pc:sldChg chg="modSp add mod">
        <pc:chgData name="Jhantzhen Cornelio" userId="57c3f3bd-a599-48b9-ac26-ea90c7792ae7" providerId="ADAL" clId="{BB503505-496E-4C16-9CCC-9B329D403849}" dt="2022-12-13T07:12:59.642" v="129" actId="20577"/>
        <pc:sldMkLst>
          <pc:docMk/>
          <pc:sldMk cId="714558592" sldId="755"/>
        </pc:sldMkLst>
        <pc:spChg chg="mod">
          <ac:chgData name="Jhantzhen Cornelio" userId="57c3f3bd-a599-48b9-ac26-ea90c7792ae7" providerId="ADAL" clId="{BB503505-496E-4C16-9CCC-9B329D403849}" dt="2022-12-13T07:12:59.642" v="129" actId="20577"/>
          <ac:spMkLst>
            <pc:docMk/>
            <pc:sldMk cId="714558592" sldId="755"/>
            <ac:spMk id="2" creationId="{0631258E-42A2-4A96-A264-9BF3D41554F8}"/>
          </ac:spMkLst>
        </pc:spChg>
      </pc:sldChg>
      <pc:sldChg chg="modSp add del mod">
        <pc:chgData name="Jhantzhen Cornelio" userId="57c3f3bd-a599-48b9-ac26-ea90c7792ae7" providerId="ADAL" clId="{BB503505-496E-4C16-9CCC-9B329D403849}" dt="2022-12-13T07:11:33.708" v="126" actId="47"/>
        <pc:sldMkLst>
          <pc:docMk/>
          <pc:sldMk cId="1456336479" sldId="755"/>
        </pc:sldMkLst>
        <pc:spChg chg="mod">
          <ac:chgData name="Jhantzhen Cornelio" userId="57c3f3bd-a599-48b9-ac26-ea90c7792ae7" providerId="ADAL" clId="{BB503505-496E-4C16-9CCC-9B329D403849}" dt="2022-12-13T07:11:32.680" v="125" actId="20577"/>
          <ac:spMkLst>
            <pc:docMk/>
            <pc:sldMk cId="1456336479" sldId="755"/>
            <ac:spMk id="2" creationId="{0631258E-42A2-4A96-A264-9BF3D41554F8}"/>
          </ac:spMkLst>
        </pc:spChg>
      </pc:sldChg>
      <pc:sldChg chg="modSp add mod">
        <pc:chgData name="Jhantzhen Cornelio" userId="57c3f3bd-a599-48b9-ac26-ea90c7792ae7" providerId="ADAL" clId="{BB503505-496E-4C16-9CCC-9B329D403849}" dt="2022-12-13T07:28:14.170" v="238" actId="20577"/>
        <pc:sldMkLst>
          <pc:docMk/>
          <pc:sldMk cId="3027713084" sldId="756"/>
        </pc:sldMkLst>
        <pc:spChg chg="mod">
          <ac:chgData name="Jhantzhen Cornelio" userId="57c3f3bd-a599-48b9-ac26-ea90c7792ae7" providerId="ADAL" clId="{BB503505-496E-4C16-9CCC-9B329D403849}" dt="2022-12-13T07:28:14.170" v="238" actId="20577"/>
          <ac:spMkLst>
            <pc:docMk/>
            <pc:sldMk cId="3027713084" sldId="756"/>
            <ac:spMk id="2" creationId="{70AB3EF6-BB7D-4D73-9C21-731770A78952}"/>
          </ac:spMkLst>
        </pc:spChg>
      </pc:sldChg>
      <pc:sldChg chg="add">
        <pc:chgData name="Jhantzhen Cornelio" userId="57c3f3bd-a599-48b9-ac26-ea90c7792ae7" providerId="ADAL" clId="{BB503505-496E-4C16-9CCC-9B329D403849}" dt="2022-12-13T07:13:13.553" v="130"/>
        <pc:sldMkLst>
          <pc:docMk/>
          <pc:sldMk cId="1423667063" sldId="757"/>
        </pc:sldMkLst>
      </pc:sldChg>
      <pc:sldChg chg="add">
        <pc:chgData name="Jhantzhen Cornelio" userId="57c3f3bd-a599-48b9-ac26-ea90c7792ae7" providerId="ADAL" clId="{BB503505-496E-4C16-9CCC-9B329D403849}" dt="2022-12-13T07:13:13.553" v="130"/>
        <pc:sldMkLst>
          <pc:docMk/>
          <pc:sldMk cId="3209801953" sldId="758"/>
        </pc:sldMkLst>
      </pc:sldChg>
    </pc:docChg>
  </pc:docChgLst>
  <pc:docChgLst>
    <pc:chgData name="Pat Salonga" userId="76f727e5-d04c-4fbf-8a58-14be0f620d06" providerId="ADAL" clId="{7B9A956A-FD07-4190-ACE7-B123A6B8016F}"/>
    <pc:docChg chg="undo custSel modSld">
      <pc:chgData name="Pat Salonga" userId="76f727e5-d04c-4fbf-8a58-14be0f620d06" providerId="ADAL" clId="{7B9A956A-FD07-4190-ACE7-B123A6B8016F}" dt="2022-04-04T04:03:56.142" v="392"/>
      <pc:docMkLst>
        <pc:docMk/>
      </pc:docMkLst>
      <pc:sldChg chg="modSp mod">
        <pc:chgData name="Pat Salonga" userId="76f727e5-d04c-4fbf-8a58-14be0f620d06" providerId="ADAL" clId="{7B9A956A-FD07-4190-ACE7-B123A6B8016F}" dt="2022-04-04T04:03:00.802" v="312" actId="20577"/>
        <pc:sldMkLst>
          <pc:docMk/>
          <pc:sldMk cId="4063294166" sldId="535"/>
        </pc:sldMkLst>
        <pc:spChg chg="mod">
          <ac:chgData name="Pat Salonga" userId="76f727e5-d04c-4fbf-8a58-14be0f620d06" providerId="ADAL" clId="{7B9A956A-FD07-4190-ACE7-B123A6B8016F}" dt="2022-04-04T04:03:00.802" v="312" actId="20577"/>
          <ac:spMkLst>
            <pc:docMk/>
            <pc:sldMk cId="4063294166" sldId="535"/>
            <ac:spMk id="2" creationId="{0631258E-42A2-4A96-A264-9BF3D41554F8}"/>
          </ac:spMkLst>
        </pc:spChg>
      </pc:sldChg>
      <pc:sldChg chg="modSp mod">
        <pc:chgData name="Pat Salonga" userId="76f727e5-d04c-4fbf-8a58-14be0f620d06" providerId="ADAL" clId="{7B9A956A-FD07-4190-ACE7-B123A6B8016F}" dt="2022-04-04T04:00:39.446" v="86" actId="20577"/>
        <pc:sldMkLst>
          <pc:docMk/>
          <pc:sldMk cId="2147104752" sldId="565"/>
        </pc:sldMkLst>
        <pc:spChg chg="mod">
          <ac:chgData name="Pat Salonga" userId="76f727e5-d04c-4fbf-8a58-14be0f620d06" providerId="ADAL" clId="{7B9A956A-FD07-4190-ACE7-B123A6B8016F}" dt="2022-04-04T04:00:39.446" v="86" actId="20577"/>
          <ac:spMkLst>
            <pc:docMk/>
            <pc:sldMk cId="2147104752" sldId="565"/>
            <ac:spMk id="2" creationId="{70AB3EF6-BB7D-4D73-9C21-731770A78952}"/>
          </ac:spMkLst>
        </pc:spChg>
      </pc:sldChg>
      <pc:sldChg chg="addSp delSp modSp mod">
        <pc:chgData name="Pat Salonga" userId="76f727e5-d04c-4fbf-8a58-14be0f620d06" providerId="ADAL" clId="{7B9A956A-FD07-4190-ACE7-B123A6B8016F}" dt="2022-04-04T04:03:17.956" v="313"/>
        <pc:sldMkLst>
          <pc:docMk/>
          <pc:sldMk cId="3589542340" sldId="651"/>
        </pc:sldMkLst>
        <pc:spChg chg="mod">
          <ac:chgData name="Pat Salonga" userId="76f727e5-d04c-4fbf-8a58-14be0f620d06" providerId="ADAL" clId="{7B9A956A-FD07-4190-ACE7-B123A6B8016F}" dt="2022-04-04T04:01:14.961" v="176" actId="20577"/>
          <ac:spMkLst>
            <pc:docMk/>
            <pc:sldMk cId="3589542340" sldId="651"/>
            <ac:spMk id="2" creationId="{70AB3EF6-BB7D-4D73-9C21-731770A78952}"/>
          </ac:spMkLst>
        </pc:spChg>
        <pc:spChg chg="del mod">
          <ac:chgData name="Pat Salonga" userId="76f727e5-d04c-4fbf-8a58-14be0f620d06" providerId="ADAL" clId="{7B9A956A-FD07-4190-ACE7-B123A6B8016F}" dt="2022-04-04T04:01:44.957" v="179" actId="478"/>
          <ac:spMkLst>
            <pc:docMk/>
            <pc:sldMk cId="3589542340" sldId="651"/>
            <ac:spMk id="8" creationId="{A1780CD8-4B8E-41A7-B750-410C328D3763}"/>
          </ac:spMkLst>
        </pc:spChg>
        <pc:picChg chg="mod">
          <ac:chgData name="Pat Salonga" userId="76f727e5-d04c-4fbf-8a58-14be0f620d06" providerId="ADAL" clId="{7B9A956A-FD07-4190-ACE7-B123A6B8016F}" dt="2022-04-04T04:01:52.259" v="181" actId="1076"/>
          <ac:picMkLst>
            <pc:docMk/>
            <pc:sldMk cId="3589542340" sldId="651"/>
            <ac:picMk id="7" creationId="{E030BCDE-067B-47C4-B5FE-D3D7D125074E}"/>
          </ac:picMkLst>
        </pc:picChg>
        <pc:picChg chg="add mod">
          <ac:chgData name="Pat Salonga" userId="76f727e5-d04c-4fbf-8a58-14be0f620d06" providerId="ADAL" clId="{7B9A956A-FD07-4190-ACE7-B123A6B8016F}" dt="2022-04-04T04:03:17.956" v="313"/>
          <ac:picMkLst>
            <pc:docMk/>
            <pc:sldMk cId="3589542340" sldId="651"/>
            <ac:picMk id="9" creationId="{C592FC84-A2C8-449C-878B-293CEC084BC3}"/>
          </ac:picMkLst>
        </pc:picChg>
      </pc:sldChg>
      <pc:sldChg chg="addSp delSp modSp mod">
        <pc:chgData name="Pat Salonga" userId="76f727e5-d04c-4fbf-8a58-14be0f620d06" providerId="ADAL" clId="{7B9A956A-FD07-4190-ACE7-B123A6B8016F}" dt="2022-04-04T04:02:55.788" v="303"/>
        <pc:sldMkLst>
          <pc:docMk/>
          <pc:sldMk cId="1726553539" sldId="706"/>
        </pc:sldMkLst>
        <pc:spChg chg="mod">
          <ac:chgData name="Pat Salonga" userId="76f727e5-d04c-4fbf-8a58-14be0f620d06" providerId="ADAL" clId="{7B9A956A-FD07-4190-ACE7-B123A6B8016F}" dt="2022-04-04T04:02:38.439" v="298" actId="20577"/>
          <ac:spMkLst>
            <pc:docMk/>
            <pc:sldMk cId="1726553539" sldId="706"/>
            <ac:spMk id="2" creationId="{70AB3EF6-BB7D-4D73-9C21-731770A78952}"/>
          </ac:spMkLst>
        </pc:spChg>
        <pc:spChg chg="del">
          <ac:chgData name="Pat Salonga" userId="76f727e5-d04c-4fbf-8a58-14be0f620d06" providerId="ADAL" clId="{7B9A956A-FD07-4190-ACE7-B123A6B8016F}" dt="2022-04-04T04:02:41.500" v="299" actId="478"/>
          <ac:spMkLst>
            <pc:docMk/>
            <pc:sldMk cId="1726553539" sldId="706"/>
            <ac:spMk id="7" creationId="{AD4A2178-C179-436F-A169-3A1637D28239}"/>
          </ac:spMkLst>
        </pc:spChg>
        <pc:picChg chg="mod">
          <ac:chgData name="Pat Salonga" userId="76f727e5-d04c-4fbf-8a58-14be0f620d06" providerId="ADAL" clId="{7B9A956A-FD07-4190-ACE7-B123A6B8016F}" dt="2022-04-04T04:02:48.403" v="302" actId="1076"/>
          <ac:picMkLst>
            <pc:docMk/>
            <pc:sldMk cId="1726553539" sldId="706"/>
            <ac:picMk id="6" creationId="{8E4142A2-0E0B-4358-82ED-B6119C7BADE6}"/>
          </ac:picMkLst>
        </pc:picChg>
        <pc:picChg chg="add mod">
          <ac:chgData name="Pat Salonga" userId="76f727e5-d04c-4fbf-8a58-14be0f620d06" providerId="ADAL" clId="{7B9A956A-FD07-4190-ACE7-B123A6B8016F}" dt="2022-04-04T04:02:55.788" v="303"/>
          <ac:picMkLst>
            <pc:docMk/>
            <pc:sldMk cId="1726553539" sldId="706"/>
            <ac:picMk id="8" creationId="{A2CF703C-B271-40EA-AB79-531738E4A0FA}"/>
          </ac:picMkLst>
        </pc:picChg>
      </pc:sldChg>
      <pc:sldChg chg="addSp delSp modSp mod">
        <pc:chgData name="Pat Salonga" userId="76f727e5-d04c-4fbf-8a58-14be0f620d06" providerId="ADAL" clId="{7B9A956A-FD07-4190-ACE7-B123A6B8016F}" dt="2022-04-04T04:03:56.142" v="392"/>
        <pc:sldMkLst>
          <pc:docMk/>
          <pc:sldMk cId="3107775079" sldId="717"/>
        </pc:sldMkLst>
        <pc:spChg chg="mod">
          <ac:chgData name="Pat Salonga" userId="76f727e5-d04c-4fbf-8a58-14be0f620d06" providerId="ADAL" clId="{7B9A956A-FD07-4190-ACE7-B123A6B8016F}" dt="2022-04-04T04:03:41.051" v="384" actId="20577"/>
          <ac:spMkLst>
            <pc:docMk/>
            <pc:sldMk cId="3107775079" sldId="717"/>
            <ac:spMk id="2" creationId="{70AB3EF6-BB7D-4D73-9C21-731770A78952}"/>
          </ac:spMkLst>
        </pc:spChg>
        <pc:spChg chg="del">
          <ac:chgData name="Pat Salonga" userId="76f727e5-d04c-4fbf-8a58-14be0f620d06" providerId="ADAL" clId="{7B9A956A-FD07-4190-ACE7-B123A6B8016F}" dt="2022-04-04T04:03:43.381" v="385" actId="478"/>
          <ac:spMkLst>
            <pc:docMk/>
            <pc:sldMk cId="3107775079" sldId="717"/>
            <ac:spMk id="7" creationId="{44231A1A-AD73-43E7-8A1A-61868A8A0F77}"/>
          </ac:spMkLst>
        </pc:spChg>
        <pc:picChg chg="mod">
          <ac:chgData name="Pat Salonga" userId="76f727e5-d04c-4fbf-8a58-14be0f620d06" providerId="ADAL" clId="{7B9A956A-FD07-4190-ACE7-B123A6B8016F}" dt="2022-04-04T04:03:54.580" v="391" actId="1076"/>
          <ac:picMkLst>
            <pc:docMk/>
            <pc:sldMk cId="3107775079" sldId="717"/>
            <ac:picMk id="6" creationId="{C9922C92-6539-4204-B265-8838427D207F}"/>
          </ac:picMkLst>
        </pc:picChg>
        <pc:picChg chg="add mod">
          <ac:chgData name="Pat Salonga" userId="76f727e5-d04c-4fbf-8a58-14be0f620d06" providerId="ADAL" clId="{7B9A956A-FD07-4190-ACE7-B123A6B8016F}" dt="2022-04-04T04:03:56.142" v="392"/>
          <ac:picMkLst>
            <pc:docMk/>
            <pc:sldMk cId="3107775079" sldId="717"/>
            <ac:picMk id="8" creationId="{FA39A8F1-8647-4760-8065-7F50CF478631}"/>
          </ac:picMkLst>
        </pc:picChg>
      </pc:sldChg>
      <pc:sldChg chg="addSp modSp">
        <pc:chgData name="Pat Salonga" userId="76f727e5-d04c-4fbf-8a58-14be0f620d06" providerId="ADAL" clId="{7B9A956A-FD07-4190-ACE7-B123A6B8016F}" dt="2022-04-01T01:21:15.032" v="2"/>
        <pc:sldMkLst>
          <pc:docMk/>
          <pc:sldMk cId="355827736" sldId="733"/>
        </pc:sldMkLst>
        <pc:picChg chg="add mod">
          <ac:chgData name="Pat Salonga" userId="76f727e5-d04c-4fbf-8a58-14be0f620d06" providerId="ADAL" clId="{7B9A956A-FD07-4190-ACE7-B123A6B8016F}" dt="2022-04-01T01:21:15.032" v="2"/>
          <ac:picMkLst>
            <pc:docMk/>
            <pc:sldMk cId="355827736" sldId="733"/>
            <ac:picMk id="6" creationId="{2FACB365-C98F-4FF2-9D14-1CCC0C7A063A}"/>
          </ac:picMkLst>
        </pc:picChg>
      </pc:sldChg>
      <pc:sldChg chg="addSp modSp">
        <pc:chgData name="Pat Salonga" userId="76f727e5-d04c-4fbf-8a58-14be0f620d06" providerId="ADAL" clId="{7B9A956A-FD07-4190-ACE7-B123A6B8016F}" dt="2022-04-01T01:21:12.873" v="1"/>
        <pc:sldMkLst>
          <pc:docMk/>
          <pc:sldMk cId="2348460558" sldId="734"/>
        </pc:sldMkLst>
        <pc:picChg chg="add mod">
          <ac:chgData name="Pat Salonga" userId="76f727e5-d04c-4fbf-8a58-14be0f620d06" providerId="ADAL" clId="{7B9A956A-FD07-4190-ACE7-B123A6B8016F}" dt="2022-04-01T01:21:12.873" v="1"/>
          <ac:picMkLst>
            <pc:docMk/>
            <pc:sldMk cId="2348460558" sldId="734"/>
            <ac:picMk id="6" creationId="{453BB757-D45E-41EC-A5AE-DBD4322E4040}"/>
          </ac:picMkLst>
        </pc:picChg>
      </pc:sldChg>
      <pc:sldChg chg="addSp delSp modSp">
        <pc:chgData name="Pat Salonga" userId="76f727e5-d04c-4fbf-8a58-14be0f620d06" providerId="ADAL" clId="{7B9A956A-FD07-4190-ACE7-B123A6B8016F}" dt="2022-04-01T01:21:28.652" v="3"/>
        <pc:sldMkLst>
          <pc:docMk/>
          <pc:sldMk cId="1448400096" sldId="750"/>
        </pc:sldMkLst>
        <pc:picChg chg="del">
          <ac:chgData name="Pat Salonga" userId="76f727e5-d04c-4fbf-8a58-14be0f620d06" providerId="ADAL" clId="{7B9A956A-FD07-4190-ACE7-B123A6B8016F}" dt="2022-04-01T01:21:04.578" v="0" actId="478"/>
          <ac:picMkLst>
            <pc:docMk/>
            <pc:sldMk cId="1448400096" sldId="750"/>
            <ac:picMk id="7" creationId="{5195E408-556B-42D8-A6F3-D12E73C47154}"/>
          </ac:picMkLst>
        </pc:picChg>
        <pc:picChg chg="add mod">
          <ac:chgData name="Pat Salonga" userId="76f727e5-d04c-4fbf-8a58-14be0f620d06" providerId="ADAL" clId="{7B9A956A-FD07-4190-ACE7-B123A6B8016F}" dt="2022-04-01T01:21:28.652" v="3"/>
          <ac:picMkLst>
            <pc:docMk/>
            <pc:sldMk cId="1448400096" sldId="750"/>
            <ac:picMk id="8" creationId="{519D4C4A-5BA9-49F2-823B-786DC2F574BD}"/>
          </ac:picMkLst>
        </pc:picChg>
      </pc:sldChg>
    </pc:docChg>
  </pc:docChgLst>
  <pc:docChgLst>
    <pc:chgData name="Gaymare Luna" userId="7a21cff5-3a75-4227-be69-6ea1eac8961b" providerId="ADAL" clId="{24C1B763-CB28-4D70-A2D3-4E057ACCC435}"/>
    <pc:docChg chg="undo redo custSel addSld delSld modSld modSection">
      <pc:chgData name="Gaymare Luna" userId="7a21cff5-3a75-4227-be69-6ea1eac8961b" providerId="ADAL" clId="{24C1B763-CB28-4D70-A2D3-4E057ACCC435}" dt="2022-12-22T07:31:21.117" v="3473" actId="47"/>
      <pc:docMkLst>
        <pc:docMk/>
      </pc:docMkLst>
      <pc:sldChg chg="modSp mod">
        <pc:chgData name="Gaymare Luna" userId="7a21cff5-3a75-4227-be69-6ea1eac8961b" providerId="ADAL" clId="{24C1B763-CB28-4D70-A2D3-4E057ACCC435}" dt="2022-12-22T01:08:48.920" v="114" actId="14826"/>
        <pc:sldMkLst>
          <pc:docMk/>
          <pc:sldMk cId="1250537858" sldId="423"/>
        </pc:sldMkLst>
        <pc:spChg chg="mod">
          <ac:chgData name="Gaymare Luna" userId="7a21cff5-3a75-4227-be69-6ea1eac8961b" providerId="ADAL" clId="{24C1B763-CB28-4D70-A2D3-4E057ACCC435}" dt="2022-12-21T23:59:11.996" v="1" actId="20577"/>
          <ac:spMkLst>
            <pc:docMk/>
            <pc:sldMk cId="1250537858" sldId="423"/>
            <ac:spMk id="3" creationId="{6775BCBC-80AD-4BB5-B2F3-2A55BDDB08C4}"/>
          </ac:spMkLst>
        </pc:spChg>
        <pc:picChg chg="mod modCrop">
          <ac:chgData name="Gaymare Luna" userId="7a21cff5-3a75-4227-be69-6ea1eac8961b" providerId="ADAL" clId="{24C1B763-CB28-4D70-A2D3-4E057ACCC435}" dt="2022-12-22T01:08:48.920" v="114" actId="14826"/>
          <ac:picMkLst>
            <pc:docMk/>
            <pc:sldMk cId="1250537858" sldId="423"/>
            <ac:picMk id="7" creationId="{AC7B37C3-4D8C-4733-9D1D-96D03D492423}"/>
          </ac:picMkLst>
        </pc:picChg>
      </pc:sldChg>
      <pc:sldChg chg="modSp">
        <pc:chgData name="Gaymare Luna" userId="7a21cff5-3a75-4227-be69-6ea1eac8961b" providerId="ADAL" clId="{24C1B763-CB28-4D70-A2D3-4E057ACCC435}" dt="2022-12-22T01:02:44.955" v="83" actId="14826"/>
        <pc:sldMkLst>
          <pc:docMk/>
          <pc:sldMk cId="4055469947" sldId="425"/>
        </pc:sldMkLst>
        <pc:picChg chg="mod">
          <ac:chgData name="Gaymare Luna" userId="7a21cff5-3a75-4227-be69-6ea1eac8961b" providerId="ADAL" clId="{24C1B763-CB28-4D70-A2D3-4E057ACCC435}" dt="2022-12-22T01:02:44.955" v="83" actId="14826"/>
          <ac:picMkLst>
            <pc:docMk/>
            <pc:sldMk cId="4055469947" sldId="425"/>
            <ac:picMk id="7" creationId="{0FF72767-8E3C-4A64-873A-FAC465367D06}"/>
          </ac:picMkLst>
        </pc:picChg>
      </pc:sldChg>
      <pc:sldChg chg="modSp mod">
        <pc:chgData name="Gaymare Luna" userId="7a21cff5-3a75-4227-be69-6ea1eac8961b" providerId="ADAL" clId="{24C1B763-CB28-4D70-A2D3-4E057ACCC435}" dt="2022-12-22T01:25:03.320" v="297" actId="20577"/>
        <pc:sldMkLst>
          <pc:docMk/>
          <pc:sldMk cId="3911293903" sldId="484"/>
        </pc:sldMkLst>
        <pc:spChg chg="mod">
          <ac:chgData name="Gaymare Luna" userId="7a21cff5-3a75-4227-be69-6ea1eac8961b" providerId="ADAL" clId="{24C1B763-CB28-4D70-A2D3-4E057ACCC435}" dt="2022-12-22T01:25:03.320" v="297" actId="20577"/>
          <ac:spMkLst>
            <pc:docMk/>
            <pc:sldMk cId="3911293903" sldId="484"/>
            <ac:spMk id="3" creationId="{042D9E7B-D1BB-4A59-8D12-11E6C2FA55AC}"/>
          </ac:spMkLst>
        </pc:spChg>
      </pc:sldChg>
      <pc:sldChg chg="modSp mod">
        <pc:chgData name="Gaymare Luna" userId="7a21cff5-3a75-4227-be69-6ea1eac8961b" providerId="ADAL" clId="{24C1B763-CB28-4D70-A2D3-4E057ACCC435}" dt="2022-12-21T23:59:17.545" v="3"/>
        <pc:sldMkLst>
          <pc:docMk/>
          <pc:sldMk cId="17881144" sldId="514"/>
        </pc:sldMkLst>
        <pc:spChg chg="mod">
          <ac:chgData name="Gaymare Luna" userId="7a21cff5-3a75-4227-be69-6ea1eac8961b" providerId="ADAL" clId="{24C1B763-CB28-4D70-A2D3-4E057ACCC435}" dt="2022-12-21T23:59:17.545" v="3"/>
          <ac:spMkLst>
            <pc:docMk/>
            <pc:sldMk cId="17881144" sldId="514"/>
            <ac:spMk id="3" creationId="{042D9E7B-D1BB-4A59-8D12-11E6C2FA55AC}"/>
          </ac:spMkLst>
        </pc:spChg>
      </pc:sldChg>
      <pc:sldChg chg="del">
        <pc:chgData name="Gaymare Luna" userId="7a21cff5-3a75-4227-be69-6ea1eac8961b" providerId="ADAL" clId="{24C1B763-CB28-4D70-A2D3-4E057ACCC435}" dt="2022-12-22T01:22:17.071" v="235" actId="47"/>
        <pc:sldMkLst>
          <pc:docMk/>
          <pc:sldMk cId="2893474724" sldId="519"/>
        </pc:sldMkLst>
      </pc:sldChg>
      <pc:sldChg chg="modSp mod">
        <pc:chgData name="Gaymare Luna" userId="7a21cff5-3a75-4227-be69-6ea1eac8961b" providerId="ADAL" clId="{24C1B763-CB28-4D70-A2D3-4E057ACCC435}" dt="2022-12-22T00:31:06.491" v="13" actId="20577"/>
        <pc:sldMkLst>
          <pc:docMk/>
          <pc:sldMk cId="3061197347" sldId="522"/>
        </pc:sldMkLst>
        <pc:spChg chg="mod">
          <ac:chgData name="Gaymare Luna" userId="7a21cff5-3a75-4227-be69-6ea1eac8961b" providerId="ADAL" clId="{24C1B763-CB28-4D70-A2D3-4E057ACCC435}" dt="2022-12-22T00:31:06.491" v="13" actId="20577"/>
          <ac:spMkLst>
            <pc:docMk/>
            <pc:sldMk cId="3061197347" sldId="522"/>
            <ac:spMk id="3" creationId="{042D9E7B-D1BB-4A59-8D12-11E6C2FA55AC}"/>
          </ac:spMkLst>
        </pc:spChg>
      </pc:sldChg>
      <pc:sldChg chg="delSp modSp mod">
        <pc:chgData name="Gaymare Luna" userId="7a21cff5-3a75-4227-be69-6ea1eac8961b" providerId="ADAL" clId="{24C1B763-CB28-4D70-A2D3-4E057ACCC435}" dt="2022-12-22T00:36:14.976" v="34" actId="1076"/>
        <pc:sldMkLst>
          <pc:docMk/>
          <pc:sldMk cId="2813271012" sldId="523"/>
        </pc:sldMkLst>
        <pc:spChg chg="del">
          <ac:chgData name="Gaymare Luna" userId="7a21cff5-3a75-4227-be69-6ea1eac8961b" providerId="ADAL" clId="{24C1B763-CB28-4D70-A2D3-4E057ACCC435}" dt="2022-12-22T00:31:25.994" v="14" actId="478"/>
          <ac:spMkLst>
            <pc:docMk/>
            <pc:sldMk cId="2813271012" sldId="523"/>
            <ac:spMk id="2" creationId="{70AB3EF6-BB7D-4D73-9C21-731770A78952}"/>
          </ac:spMkLst>
        </pc:spChg>
        <pc:spChg chg="mod">
          <ac:chgData name="Gaymare Luna" userId="7a21cff5-3a75-4227-be69-6ea1eac8961b" providerId="ADAL" clId="{24C1B763-CB28-4D70-A2D3-4E057ACCC435}" dt="2022-12-22T00:32:19.116" v="22" actId="20577"/>
          <ac:spMkLst>
            <pc:docMk/>
            <pc:sldMk cId="2813271012" sldId="523"/>
            <ac:spMk id="3" creationId="{042D9E7B-D1BB-4A59-8D12-11E6C2FA55AC}"/>
          </ac:spMkLst>
        </pc:spChg>
        <pc:picChg chg="mod modCrop">
          <ac:chgData name="Gaymare Luna" userId="7a21cff5-3a75-4227-be69-6ea1eac8961b" providerId="ADAL" clId="{24C1B763-CB28-4D70-A2D3-4E057ACCC435}" dt="2022-12-22T00:36:14.976" v="34" actId="1076"/>
          <ac:picMkLst>
            <pc:docMk/>
            <pc:sldMk cId="2813271012" sldId="523"/>
            <ac:picMk id="5" creationId="{7D1585E9-CE9F-4E43-A173-CF56BEC23995}"/>
          </ac:picMkLst>
        </pc:picChg>
      </pc:sldChg>
      <pc:sldChg chg="addSp delSp modSp mod">
        <pc:chgData name="Gaymare Luna" userId="7a21cff5-3a75-4227-be69-6ea1eac8961b" providerId="ADAL" clId="{24C1B763-CB28-4D70-A2D3-4E057ACCC435}" dt="2022-12-22T00:37:24.261" v="58" actId="1036"/>
        <pc:sldMkLst>
          <pc:docMk/>
          <pc:sldMk cId="1807871275" sldId="524"/>
        </pc:sldMkLst>
        <pc:spChg chg="del">
          <ac:chgData name="Gaymare Luna" userId="7a21cff5-3a75-4227-be69-6ea1eac8961b" providerId="ADAL" clId="{24C1B763-CB28-4D70-A2D3-4E057ACCC435}" dt="2022-12-22T00:36:18.523" v="35" actId="478"/>
          <ac:spMkLst>
            <pc:docMk/>
            <pc:sldMk cId="1807871275" sldId="524"/>
            <ac:spMk id="2" creationId="{70AB3EF6-BB7D-4D73-9C21-731770A78952}"/>
          </ac:spMkLst>
        </pc:spChg>
        <pc:spChg chg="mod">
          <ac:chgData name="Gaymare Luna" userId="7a21cff5-3a75-4227-be69-6ea1eac8961b" providerId="ADAL" clId="{24C1B763-CB28-4D70-A2D3-4E057ACCC435}" dt="2022-12-22T00:36:45.412" v="45" actId="20577"/>
          <ac:spMkLst>
            <pc:docMk/>
            <pc:sldMk cId="1807871275" sldId="524"/>
            <ac:spMk id="3" creationId="{042D9E7B-D1BB-4A59-8D12-11E6C2FA55AC}"/>
          </ac:spMkLst>
        </pc:spChg>
        <pc:graphicFrameChg chg="add mod modGraphic">
          <ac:chgData name="Gaymare Luna" userId="7a21cff5-3a75-4227-be69-6ea1eac8961b" providerId="ADAL" clId="{24C1B763-CB28-4D70-A2D3-4E057ACCC435}" dt="2022-12-22T00:37:24.261" v="58" actId="1036"/>
          <ac:graphicFrameMkLst>
            <pc:docMk/>
            <pc:sldMk cId="1807871275" sldId="524"/>
            <ac:graphicFrameMk id="6" creationId="{E8E38AEC-C791-7DE4-DADD-A6FE607A2984}"/>
          </ac:graphicFrameMkLst>
        </pc:graphicFrameChg>
        <pc:picChg chg="del">
          <ac:chgData name="Gaymare Luna" userId="7a21cff5-3a75-4227-be69-6ea1eac8961b" providerId="ADAL" clId="{24C1B763-CB28-4D70-A2D3-4E057ACCC435}" dt="2022-12-22T00:36:34.043" v="42" actId="478"/>
          <ac:picMkLst>
            <pc:docMk/>
            <pc:sldMk cId="1807871275" sldId="524"/>
            <ac:picMk id="5" creationId="{7D1585E9-CE9F-4E43-A173-CF56BEC23995}"/>
          </ac:picMkLst>
        </pc:picChg>
      </pc:sldChg>
      <pc:sldChg chg="delSp modSp mod">
        <pc:chgData name="Gaymare Luna" userId="7a21cff5-3a75-4227-be69-6ea1eac8961b" providerId="ADAL" clId="{24C1B763-CB28-4D70-A2D3-4E057ACCC435}" dt="2022-12-22T00:41:29.473" v="67" actId="18131"/>
        <pc:sldMkLst>
          <pc:docMk/>
          <pc:sldMk cId="4157789626" sldId="525"/>
        </pc:sldMkLst>
        <pc:spChg chg="del">
          <ac:chgData name="Gaymare Luna" userId="7a21cff5-3a75-4227-be69-6ea1eac8961b" providerId="ADAL" clId="{24C1B763-CB28-4D70-A2D3-4E057ACCC435}" dt="2022-12-22T00:37:29.032" v="59" actId="478"/>
          <ac:spMkLst>
            <pc:docMk/>
            <pc:sldMk cId="4157789626" sldId="525"/>
            <ac:spMk id="2" creationId="{70AB3EF6-BB7D-4D73-9C21-731770A78952}"/>
          </ac:spMkLst>
        </pc:spChg>
        <pc:spChg chg="mod">
          <ac:chgData name="Gaymare Luna" userId="7a21cff5-3a75-4227-be69-6ea1eac8961b" providerId="ADAL" clId="{24C1B763-CB28-4D70-A2D3-4E057ACCC435}" dt="2022-12-22T00:40:12.581" v="64" actId="20577"/>
          <ac:spMkLst>
            <pc:docMk/>
            <pc:sldMk cId="4157789626" sldId="525"/>
            <ac:spMk id="3" creationId="{042D9E7B-D1BB-4A59-8D12-11E6C2FA55AC}"/>
          </ac:spMkLst>
        </pc:spChg>
        <pc:picChg chg="mod modCrop">
          <ac:chgData name="Gaymare Luna" userId="7a21cff5-3a75-4227-be69-6ea1eac8961b" providerId="ADAL" clId="{24C1B763-CB28-4D70-A2D3-4E057ACCC435}" dt="2022-12-22T00:41:29.473" v="67" actId="18131"/>
          <ac:picMkLst>
            <pc:docMk/>
            <pc:sldMk cId="4157789626" sldId="525"/>
            <ac:picMk id="6" creationId="{7C325F9E-97D3-452A-99E2-5DE53824BDA1}"/>
          </ac:picMkLst>
        </pc:picChg>
      </pc:sldChg>
      <pc:sldChg chg="delSp modSp mod">
        <pc:chgData name="Gaymare Luna" userId="7a21cff5-3a75-4227-be69-6ea1eac8961b" providerId="ADAL" clId="{24C1B763-CB28-4D70-A2D3-4E057ACCC435}" dt="2022-12-22T00:41:51.350" v="72" actId="20577"/>
        <pc:sldMkLst>
          <pc:docMk/>
          <pc:sldMk cId="2946966480" sldId="526"/>
        </pc:sldMkLst>
        <pc:spChg chg="del">
          <ac:chgData name="Gaymare Luna" userId="7a21cff5-3a75-4227-be69-6ea1eac8961b" providerId="ADAL" clId="{24C1B763-CB28-4D70-A2D3-4E057ACCC435}" dt="2022-12-22T00:41:47.520" v="68" actId="478"/>
          <ac:spMkLst>
            <pc:docMk/>
            <pc:sldMk cId="2946966480" sldId="526"/>
            <ac:spMk id="2" creationId="{70AB3EF6-BB7D-4D73-9C21-731770A78952}"/>
          </ac:spMkLst>
        </pc:spChg>
        <pc:spChg chg="mod">
          <ac:chgData name="Gaymare Luna" userId="7a21cff5-3a75-4227-be69-6ea1eac8961b" providerId="ADAL" clId="{24C1B763-CB28-4D70-A2D3-4E057ACCC435}" dt="2022-12-22T00:41:51.350" v="72" actId="20577"/>
          <ac:spMkLst>
            <pc:docMk/>
            <pc:sldMk cId="2946966480" sldId="526"/>
            <ac:spMk id="3" creationId="{042D9E7B-D1BB-4A59-8D12-11E6C2FA55AC}"/>
          </ac:spMkLst>
        </pc:spChg>
      </pc:sldChg>
      <pc:sldChg chg="delSp mod">
        <pc:chgData name="Gaymare Luna" userId="7a21cff5-3a75-4227-be69-6ea1eac8961b" providerId="ADAL" clId="{24C1B763-CB28-4D70-A2D3-4E057ACCC435}" dt="2022-12-22T00:42:20.120" v="73" actId="478"/>
        <pc:sldMkLst>
          <pc:docMk/>
          <pc:sldMk cId="3524970843" sldId="528"/>
        </pc:sldMkLst>
        <pc:spChg chg="del">
          <ac:chgData name="Gaymare Luna" userId="7a21cff5-3a75-4227-be69-6ea1eac8961b" providerId="ADAL" clId="{24C1B763-CB28-4D70-A2D3-4E057ACCC435}" dt="2022-12-22T00:42:20.120" v="73" actId="478"/>
          <ac:spMkLst>
            <pc:docMk/>
            <pc:sldMk cId="3524970843" sldId="528"/>
            <ac:spMk id="2" creationId="{70AB3EF6-BB7D-4D73-9C21-731770A78952}"/>
          </ac:spMkLst>
        </pc:spChg>
      </pc:sldChg>
      <pc:sldChg chg="delSp modSp mod">
        <pc:chgData name="Gaymare Luna" userId="7a21cff5-3a75-4227-be69-6ea1eac8961b" providerId="ADAL" clId="{24C1B763-CB28-4D70-A2D3-4E057ACCC435}" dt="2022-12-22T00:49:05.363" v="82" actId="18131"/>
        <pc:sldMkLst>
          <pc:docMk/>
          <pc:sldMk cId="1132492727" sldId="529"/>
        </pc:sldMkLst>
        <pc:spChg chg="del">
          <ac:chgData name="Gaymare Luna" userId="7a21cff5-3a75-4227-be69-6ea1eac8961b" providerId="ADAL" clId="{24C1B763-CB28-4D70-A2D3-4E057ACCC435}" dt="2022-12-22T00:42:23.149" v="74" actId="478"/>
          <ac:spMkLst>
            <pc:docMk/>
            <pc:sldMk cId="1132492727" sldId="529"/>
            <ac:spMk id="2" creationId="{70AB3EF6-BB7D-4D73-9C21-731770A78952}"/>
          </ac:spMkLst>
        </pc:spChg>
        <pc:spChg chg="mod">
          <ac:chgData name="Gaymare Luna" userId="7a21cff5-3a75-4227-be69-6ea1eac8961b" providerId="ADAL" clId="{24C1B763-CB28-4D70-A2D3-4E057ACCC435}" dt="2022-12-22T00:42:35.969" v="80" actId="14100"/>
          <ac:spMkLst>
            <pc:docMk/>
            <pc:sldMk cId="1132492727" sldId="529"/>
            <ac:spMk id="3" creationId="{042D9E7B-D1BB-4A59-8D12-11E6C2FA55AC}"/>
          </ac:spMkLst>
        </pc:spChg>
        <pc:picChg chg="mod modCrop">
          <ac:chgData name="Gaymare Luna" userId="7a21cff5-3a75-4227-be69-6ea1eac8961b" providerId="ADAL" clId="{24C1B763-CB28-4D70-A2D3-4E057ACCC435}" dt="2022-12-22T00:49:05.363" v="82" actId="18131"/>
          <ac:picMkLst>
            <pc:docMk/>
            <pc:sldMk cId="1132492727" sldId="529"/>
            <ac:picMk id="6" creationId="{7C325F9E-97D3-452A-99E2-5DE53824BDA1}"/>
          </ac:picMkLst>
        </pc:picChg>
      </pc:sldChg>
      <pc:sldChg chg="del">
        <pc:chgData name="Gaymare Luna" userId="7a21cff5-3a75-4227-be69-6ea1eac8961b" providerId="ADAL" clId="{24C1B763-CB28-4D70-A2D3-4E057ACCC435}" dt="2022-12-22T07:31:21.117" v="3473" actId="47"/>
        <pc:sldMkLst>
          <pc:docMk/>
          <pc:sldMk cId="294445301" sldId="553"/>
        </pc:sldMkLst>
      </pc:sldChg>
      <pc:sldChg chg="modSp mod">
        <pc:chgData name="Gaymare Luna" userId="7a21cff5-3a75-4227-be69-6ea1eac8961b" providerId="ADAL" clId="{24C1B763-CB28-4D70-A2D3-4E057ACCC435}" dt="2022-12-22T07:31:13.855" v="3472" actId="20577"/>
        <pc:sldMkLst>
          <pc:docMk/>
          <pc:sldMk cId="2641295038" sldId="560"/>
        </pc:sldMkLst>
        <pc:spChg chg="mod">
          <ac:chgData name="Gaymare Luna" userId="7a21cff5-3a75-4227-be69-6ea1eac8961b" providerId="ADAL" clId="{24C1B763-CB28-4D70-A2D3-4E057ACCC435}" dt="2022-12-22T07:31:13.855" v="3472" actId="20577"/>
          <ac:spMkLst>
            <pc:docMk/>
            <pc:sldMk cId="2641295038" sldId="560"/>
            <ac:spMk id="2" creationId="{70AB3EF6-BB7D-4D73-9C21-731770A78952}"/>
          </ac:spMkLst>
        </pc:spChg>
      </pc:sldChg>
      <pc:sldChg chg="modSp mod">
        <pc:chgData name="Gaymare Luna" userId="7a21cff5-3a75-4227-be69-6ea1eac8961b" providerId="ADAL" clId="{24C1B763-CB28-4D70-A2D3-4E057ACCC435}" dt="2022-12-22T06:40:12.958" v="3204" actId="14100"/>
        <pc:sldMkLst>
          <pc:docMk/>
          <pc:sldMk cId="1703242626" sldId="586"/>
        </pc:sldMkLst>
        <pc:spChg chg="mod">
          <ac:chgData name="Gaymare Luna" userId="7a21cff5-3a75-4227-be69-6ea1eac8961b" providerId="ADAL" clId="{24C1B763-CB28-4D70-A2D3-4E057ACCC435}" dt="2022-12-22T06:31:49.242" v="3195" actId="14100"/>
          <ac:spMkLst>
            <pc:docMk/>
            <pc:sldMk cId="1703242626" sldId="586"/>
            <ac:spMk id="3" creationId="{042D9E7B-D1BB-4A59-8D12-11E6C2FA55AC}"/>
          </ac:spMkLst>
        </pc:spChg>
        <pc:picChg chg="mod modCrop">
          <ac:chgData name="Gaymare Luna" userId="7a21cff5-3a75-4227-be69-6ea1eac8961b" providerId="ADAL" clId="{24C1B763-CB28-4D70-A2D3-4E057ACCC435}" dt="2022-12-22T06:40:12.958" v="3204" actId="14100"/>
          <ac:picMkLst>
            <pc:docMk/>
            <pc:sldMk cId="1703242626" sldId="586"/>
            <ac:picMk id="7" creationId="{006F32B6-399C-4AED-8FA8-6329BB9CD836}"/>
          </ac:picMkLst>
        </pc:picChg>
      </pc:sldChg>
      <pc:sldChg chg="delSp mod">
        <pc:chgData name="Gaymare Luna" userId="7a21cff5-3a75-4227-be69-6ea1eac8961b" providerId="ADAL" clId="{24C1B763-CB28-4D70-A2D3-4E057ACCC435}" dt="2022-12-22T06:40:36.347" v="3205" actId="478"/>
        <pc:sldMkLst>
          <pc:docMk/>
          <pc:sldMk cId="2248341770" sldId="587"/>
        </pc:sldMkLst>
        <pc:spChg chg="del">
          <ac:chgData name="Gaymare Luna" userId="7a21cff5-3a75-4227-be69-6ea1eac8961b" providerId="ADAL" clId="{24C1B763-CB28-4D70-A2D3-4E057ACCC435}" dt="2022-12-22T06:40:36.347" v="3205" actId="478"/>
          <ac:spMkLst>
            <pc:docMk/>
            <pc:sldMk cId="2248341770" sldId="587"/>
            <ac:spMk id="2" creationId="{70AB3EF6-BB7D-4D73-9C21-731770A78952}"/>
          </ac:spMkLst>
        </pc:spChg>
      </pc:sldChg>
      <pc:sldChg chg="delSp mod">
        <pc:chgData name="Gaymare Luna" userId="7a21cff5-3a75-4227-be69-6ea1eac8961b" providerId="ADAL" clId="{24C1B763-CB28-4D70-A2D3-4E057ACCC435}" dt="2022-12-22T06:40:41.025" v="3206" actId="478"/>
        <pc:sldMkLst>
          <pc:docMk/>
          <pc:sldMk cId="3742927551" sldId="588"/>
        </pc:sldMkLst>
        <pc:spChg chg="del">
          <ac:chgData name="Gaymare Luna" userId="7a21cff5-3a75-4227-be69-6ea1eac8961b" providerId="ADAL" clId="{24C1B763-CB28-4D70-A2D3-4E057ACCC435}" dt="2022-12-22T06:40:41.025" v="3206" actId="478"/>
          <ac:spMkLst>
            <pc:docMk/>
            <pc:sldMk cId="3742927551" sldId="588"/>
            <ac:spMk id="2" creationId="{70AB3EF6-BB7D-4D73-9C21-731770A78952}"/>
          </ac:spMkLst>
        </pc:spChg>
      </pc:sldChg>
      <pc:sldChg chg="addSp delSp modSp mod">
        <pc:chgData name="Gaymare Luna" userId="7a21cff5-3a75-4227-be69-6ea1eac8961b" providerId="ADAL" clId="{24C1B763-CB28-4D70-A2D3-4E057ACCC435}" dt="2022-12-22T06:44:13.923" v="3228" actId="14100"/>
        <pc:sldMkLst>
          <pc:docMk/>
          <pc:sldMk cId="3811190405" sldId="589"/>
        </pc:sldMkLst>
        <pc:spChg chg="del">
          <ac:chgData name="Gaymare Luna" userId="7a21cff5-3a75-4227-be69-6ea1eac8961b" providerId="ADAL" clId="{24C1B763-CB28-4D70-A2D3-4E057ACCC435}" dt="2022-12-22T06:40:53.472" v="3207" actId="478"/>
          <ac:spMkLst>
            <pc:docMk/>
            <pc:sldMk cId="3811190405" sldId="589"/>
            <ac:spMk id="2" creationId="{70AB3EF6-BB7D-4D73-9C21-731770A78952}"/>
          </ac:spMkLst>
        </pc:spChg>
        <pc:spChg chg="mod">
          <ac:chgData name="Gaymare Luna" userId="7a21cff5-3a75-4227-be69-6ea1eac8961b" providerId="ADAL" clId="{24C1B763-CB28-4D70-A2D3-4E057ACCC435}" dt="2022-12-22T06:42:46.498" v="3217" actId="20577"/>
          <ac:spMkLst>
            <pc:docMk/>
            <pc:sldMk cId="3811190405" sldId="589"/>
            <ac:spMk id="3" creationId="{042D9E7B-D1BB-4A59-8D12-11E6C2FA55AC}"/>
          </ac:spMkLst>
        </pc:spChg>
        <pc:graphicFrameChg chg="add mod modGraphic">
          <ac:chgData name="Gaymare Luna" userId="7a21cff5-3a75-4227-be69-6ea1eac8961b" providerId="ADAL" clId="{24C1B763-CB28-4D70-A2D3-4E057ACCC435}" dt="2022-12-22T06:44:13.923" v="3228" actId="14100"/>
          <ac:graphicFrameMkLst>
            <pc:docMk/>
            <pc:sldMk cId="3811190405" sldId="589"/>
            <ac:graphicFrameMk id="7" creationId="{42EBBE0B-8F01-93D8-B677-054F43044811}"/>
          </ac:graphicFrameMkLst>
        </pc:graphicFrameChg>
        <pc:picChg chg="del mod">
          <ac:chgData name="Gaymare Luna" userId="7a21cff5-3a75-4227-be69-6ea1eac8961b" providerId="ADAL" clId="{24C1B763-CB28-4D70-A2D3-4E057ACCC435}" dt="2022-12-22T06:41:23.733" v="3212" actId="478"/>
          <ac:picMkLst>
            <pc:docMk/>
            <pc:sldMk cId="3811190405" sldId="589"/>
            <ac:picMk id="6" creationId="{0C4C9AFD-A078-4A16-B450-A160121B9B37}"/>
          </ac:picMkLst>
        </pc:picChg>
      </pc:sldChg>
      <pc:sldChg chg="delSp modSp mod">
        <pc:chgData name="Gaymare Luna" userId="7a21cff5-3a75-4227-be69-6ea1eac8961b" providerId="ADAL" clId="{24C1B763-CB28-4D70-A2D3-4E057ACCC435}" dt="2022-12-22T06:47:33.239" v="3240" actId="14100"/>
        <pc:sldMkLst>
          <pc:docMk/>
          <pc:sldMk cId="98377703" sldId="590"/>
        </pc:sldMkLst>
        <pc:spChg chg="del">
          <ac:chgData name="Gaymare Luna" userId="7a21cff5-3a75-4227-be69-6ea1eac8961b" providerId="ADAL" clId="{24C1B763-CB28-4D70-A2D3-4E057ACCC435}" dt="2022-12-22T06:42:24.202" v="3215" actId="478"/>
          <ac:spMkLst>
            <pc:docMk/>
            <pc:sldMk cId="98377703" sldId="590"/>
            <ac:spMk id="2" creationId="{70AB3EF6-BB7D-4D73-9C21-731770A78952}"/>
          </ac:spMkLst>
        </pc:spChg>
        <pc:spChg chg="mod">
          <ac:chgData name="Gaymare Luna" userId="7a21cff5-3a75-4227-be69-6ea1eac8961b" providerId="ADAL" clId="{24C1B763-CB28-4D70-A2D3-4E057ACCC435}" dt="2022-12-22T06:47:33.239" v="3240" actId="14100"/>
          <ac:spMkLst>
            <pc:docMk/>
            <pc:sldMk cId="98377703" sldId="590"/>
            <ac:spMk id="3" creationId="{042D9E7B-D1BB-4A59-8D12-11E6C2FA55AC}"/>
          </ac:spMkLst>
        </pc:spChg>
      </pc:sldChg>
      <pc:sldChg chg="delSp modSp mod">
        <pc:chgData name="Gaymare Luna" userId="7a21cff5-3a75-4227-be69-6ea1eac8961b" providerId="ADAL" clId="{24C1B763-CB28-4D70-A2D3-4E057ACCC435}" dt="2022-12-22T06:50:36.818" v="3242" actId="18131"/>
        <pc:sldMkLst>
          <pc:docMk/>
          <pc:sldMk cId="3727793139" sldId="591"/>
        </pc:sldMkLst>
        <pc:spChg chg="del">
          <ac:chgData name="Gaymare Luna" userId="7a21cff5-3a75-4227-be69-6ea1eac8961b" providerId="ADAL" clId="{24C1B763-CB28-4D70-A2D3-4E057ACCC435}" dt="2022-12-22T06:44:50.424" v="3229" actId="478"/>
          <ac:spMkLst>
            <pc:docMk/>
            <pc:sldMk cId="3727793139" sldId="591"/>
            <ac:spMk id="2" creationId="{70AB3EF6-BB7D-4D73-9C21-731770A78952}"/>
          </ac:spMkLst>
        </pc:spChg>
        <pc:spChg chg="mod">
          <ac:chgData name="Gaymare Luna" userId="7a21cff5-3a75-4227-be69-6ea1eac8961b" providerId="ADAL" clId="{24C1B763-CB28-4D70-A2D3-4E057ACCC435}" dt="2022-12-22T06:46:02.182" v="3232" actId="20577"/>
          <ac:spMkLst>
            <pc:docMk/>
            <pc:sldMk cId="3727793139" sldId="591"/>
            <ac:spMk id="3" creationId="{042D9E7B-D1BB-4A59-8D12-11E6C2FA55AC}"/>
          </ac:spMkLst>
        </pc:spChg>
        <pc:picChg chg="mod modCrop">
          <ac:chgData name="Gaymare Luna" userId="7a21cff5-3a75-4227-be69-6ea1eac8961b" providerId="ADAL" clId="{24C1B763-CB28-4D70-A2D3-4E057ACCC435}" dt="2022-12-22T06:50:36.818" v="3242" actId="18131"/>
          <ac:picMkLst>
            <pc:docMk/>
            <pc:sldMk cId="3727793139" sldId="591"/>
            <ac:picMk id="6" creationId="{4DFD2A7C-9E15-411B-BDAF-AC4C40CA4A71}"/>
          </ac:picMkLst>
        </pc:picChg>
      </pc:sldChg>
      <pc:sldChg chg="delSp modSp mod">
        <pc:chgData name="Gaymare Luna" userId="7a21cff5-3a75-4227-be69-6ea1eac8961b" providerId="ADAL" clId="{24C1B763-CB28-4D70-A2D3-4E057ACCC435}" dt="2022-12-22T06:51:00.052" v="3246" actId="20577"/>
        <pc:sldMkLst>
          <pc:docMk/>
          <pc:sldMk cId="2022369363" sldId="592"/>
        </pc:sldMkLst>
        <pc:spChg chg="del">
          <ac:chgData name="Gaymare Luna" userId="7a21cff5-3a75-4227-be69-6ea1eac8961b" providerId="ADAL" clId="{24C1B763-CB28-4D70-A2D3-4E057ACCC435}" dt="2022-12-22T06:46:07.617" v="3233" actId="478"/>
          <ac:spMkLst>
            <pc:docMk/>
            <pc:sldMk cId="2022369363" sldId="592"/>
            <ac:spMk id="2" creationId="{70AB3EF6-BB7D-4D73-9C21-731770A78952}"/>
          </ac:spMkLst>
        </pc:spChg>
        <pc:spChg chg="mod">
          <ac:chgData name="Gaymare Luna" userId="7a21cff5-3a75-4227-be69-6ea1eac8961b" providerId="ADAL" clId="{24C1B763-CB28-4D70-A2D3-4E057ACCC435}" dt="2022-12-22T06:51:00.052" v="3246" actId="20577"/>
          <ac:spMkLst>
            <pc:docMk/>
            <pc:sldMk cId="2022369363" sldId="592"/>
            <ac:spMk id="3" creationId="{042D9E7B-D1BB-4A59-8D12-11E6C2FA55AC}"/>
          </ac:spMkLst>
        </pc:spChg>
        <pc:graphicFrameChg chg="del mod">
          <ac:chgData name="Gaymare Luna" userId="7a21cff5-3a75-4227-be69-6ea1eac8961b" providerId="ADAL" clId="{24C1B763-CB28-4D70-A2D3-4E057ACCC435}" dt="2022-12-22T06:50:55.217" v="3245" actId="478"/>
          <ac:graphicFrameMkLst>
            <pc:docMk/>
            <pc:sldMk cId="2022369363" sldId="592"/>
            <ac:graphicFrameMk id="6" creationId="{B8F54037-A2EB-4CC1-BC6D-13C67E3EA738}"/>
          </ac:graphicFrameMkLst>
        </pc:graphicFrameChg>
      </pc:sldChg>
      <pc:sldChg chg="delSp mod">
        <pc:chgData name="Gaymare Luna" userId="7a21cff5-3a75-4227-be69-6ea1eac8961b" providerId="ADAL" clId="{24C1B763-CB28-4D70-A2D3-4E057ACCC435}" dt="2022-12-22T06:50:48.863" v="3243" actId="478"/>
        <pc:sldMkLst>
          <pc:docMk/>
          <pc:sldMk cId="3774606711" sldId="593"/>
        </pc:sldMkLst>
        <pc:spChg chg="del">
          <ac:chgData name="Gaymare Luna" userId="7a21cff5-3a75-4227-be69-6ea1eac8961b" providerId="ADAL" clId="{24C1B763-CB28-4D70-A2D3-4E057ACCC435}" dt="2022-12-22T06:50:48.863" v="3243" actId="478"/>
          <ac:spMkLst>
            <pc:docMk/>
            <pc:sldMk cId="3774606711" sldId="593"/>
            <ac:spMk id="2" creationId="{70AB3EF6-BB7D-4D73-9C21-731770A78952}"/>
          </ac:spMkLst>
        </pc:spChg>
      </pc:sldChg>
      <pc:sldChg chg="delSp modSp mod">
        <pc:chgData name="Gaymare Luna" userId="7a21cff5-3a75-4227-be69-6ea1eac8961b" providerId="ADAL" clId="{24C1B763-CB28-4D70-A2D3-4E057ACCC435}" dt="2022-12-22T06:54:30.519" v="3283" actId="948"/>
        <pc:sldMkLst>
          <pc:docMk/>
          <pc:sldMk cId="226615260" sldId="594"/>
        </pc:sldMkLst>
        <pc:spChg chg="del">
          <ac:chgData name="Gaymare Luna" userId="7a21cff5-3a75-4227-be69-6ea1eac8961b" providerId="ADAL" clId="{24C1B763-CB28-4D70-A2D3-4E057ACCC435}" dt="2022-12-22T06:53:43.496" v="3278" actId="478"/>
          <ac:spMkLst>
            <pc:docMk/>
            <pc:sldMk cId="226615260" sldId="594"/>
            <ac:spMk id="2" creationId="{70AB3EF6-BB7D-4D73-9C21-731770A78952}"/>
          </ac:spMkLst>
        </pc:spChg>
        <pc:spChg chg="mod">
          <ac:chgData name="Gaymare Luna" userId="7a21cff5-3a75-4227-be69-6ea1eac8961b" providerId="ADAL" clId="{24C1B763-CB28-4D70-A2D3-4E057ACCC435}" dt="2022-12-22T06:54:30.519" v="3283" actId="948"/>
          <ac:spMkLst>
            <pc:docMk/>
            <pc:sldMk cId="226615260" sldId="594"/>
            <ac:spMk id="3" creationId="{042D9E7B-D1BB-4A59-8D12-11E6C2FA55AC}"/>
          </ac:spMkLst>
        </pc:spChg>
        <pc:picChg chg="mod modCrop">
          <ac:chgData name="Gaymare Luna" userId="7a21cff5-3a75-4227-be69-6ea1eac8961b" providerId="ADAL" clId="{24C1B763-CB28-4D70-A2D3-4E057ACCC435}" dt="2022-12-22T06:54:13.689" v="3282" actId="18131"/>
          <ac:picMkLst>
            <pc:docMk/>
            <pc:sldMk cId="226615260" sldId="594"/>
            <ac:picMk id="6" creationId="{C3970A01-157C-40F2-8C7F-16245EF430BB}"/>
          </ac:picMkLst>
        </pc:picChg>
      </pc:sldChg>
      <pc:sldChg chg="addSp delSp modSp mod">
        <pc:chgData name="Gaymare Luna" userId="7a21cff5-3a75-4227-be69-6ea1eac8961b" providerId="ADAL" clId="{24C1B763-CB28-4D70-A2D3-4E057ACCC435}" dt="2022-12-22T06:53:33.784" v="3277" actId="1035"/>
        <pc:sldMkLst>
          <pc:docMk/>
          <pc:sldMk cId="1749083267" sldId="595"/>
        </pc:sldMkLst>
        <pc:spChg chg="del">
          <ac:chgData name="Gaymare Luna" userId="7a21cff5-3a75-4227-be69-6ea1eac8961b" providerId="ADAL" clId="{24C1B763-CB28-4D70-A2D3-4E057ACCC435}" dt="2022-12-22T06:52:18.724" v="3253" actId="478"/>
          <ac:spMkLst>
            <pc:docMk/>
            <pc:sldMk cId="1749083267" sldId="595"/>
            <ac:spMk id="2" creationId="{70AB3EF6-BB7D-4D73-9C21-731770A78952}"/>
          </ac:spMkLst>
        </pc:spChg>
        <pc:spChg chg="mod">
          <ac:chgData name="Gaymare Luna" userId="7a21cff5-3a75-4227-be69-6ea1eac8961b" providerId="ADAL" clId="{24C1B763-CB28-4D70-A2D3-4E057ACCC435}" dt="2022-12-22T06:52:22.523" v="3255" actId="20577"/>
          <ac:spMkLst>
            <pc:docMk/>
            <pc:sldMk cId="1749083267" sldId="595"/>
            <ac:spMk id="3" creationId="{042D9E7B-D1BB-4A59-8D12-11E6C2FA55AC}"/>
          </ac:spMkLst>
        </pc:spChg>
        <pc:graphicFrameChg chg="add mod modGraphic">
          <ac:chgData name="Gaymare Luna" userId="7a21cff5-3a75-4227-be69-6ea1eac8961b" providerId="ADAL" clId="{24C1B763-CB28-4D70-A2D3-4E057ACCC435}" dt="2022-12-22T06:53:33.784" v="3277" actId="1035"/>
          <ac:graphicFrameMkLst>
            <pc:docMk/>
            <pc:sldMk cId="1749083267" sldId="595"/>
            <ac:graphicFrameMk id="6" creationId="{9AFD7F10-56B6-2949-76AF-0E122F075B24}"/>
          </ac:graphicFrameMkLst>
        </pc:graphicFrameChg>
      </pc:sldChg>
      <pc:sldChg chg="delSp modSp mod">
        <pc:chgData name="Gaymare Luna" userId="7a21cff5-3a75-4227-be69-6ea1eac8961b" providerId="ADAL" clId="{24C1B763-CB28-4D70-A2D3-4E057ACCC435}" dt="2022-12-22T06:57:05.524" v="3290" actId="14100"/>
        <pc:sldMkLst>
          <pc:docMk/>
          <pc:sldMk cId="3979066715" sldId="596"/>
        </pc:sldMkLst>
        <pc:spChg chg="del">
          <ac:chgData name="Gaymare Luna" userId="7a21cff5-3a75-4227-be69-6ea1eac8961b" providerId="ADAL" clId="{24C1B763-CB28-4D70-A2D3-4E057ACCC435}" dt="2022-12-22T06:54:55.268" v="3287" actId="478"/>
          <ac:spMkLst>
            <pc:docMk/>
            <pc:sldMk cId="3979066715" sldId="596"/>
            <ac:spMk id="2" creationId="{70AB3EF6-BB7D-4D73-9C21-731770A78952}"/>
          </ac:spMkLst>
        </pc:spChg>
        <pc:spChg chg="mod">
          <ac:chgData name="Gaymare Luna" userId="7a21cff5-3a75-4227-be69-6ea1eac8961b" providerId="ADAL" clId="{24C1B763-CB28-4D70-A2D3-4E057ACCC435}" dt="2022-12-22T06:57:05.524" v="3290" actId="14100"/>
          <ac:spMkLst>
            <pc:docMk/>
            <pc:sldMk cId="3979066715" sldId="596"/>
            <ac:spMk id="3" creationId="{042D9E7B-D1BB-4A59-8D12-11E6C2FA55AC}"/>
          </ac:spMkLst>
        </pc:spChg>
        <pc:picChg chg="mod modCrop">
          <ac:chgData name="Gaymare Luna" userId="7a21cff5-3a75-4227-be69-6ea1eac8961b" providerId="ADAL" clId="{24C1B763-CB28-4D70-A2D3-4E057ACCC435}" dt="2022-12-22T06:56:58.624" v="3289" actId="18131"/>
          <ac:picMkLst>
            <pc:docMk/>
            <pc:sldMk cId="3979066715" sldId="596"/>
            <ac:picMk id="6" creationId="{AF489836-E168-4843-9507-EA375DCB5127}"/>
          </ac:picMkLst>
        </pc:picChg>
      </pc:sldChg>
      <pc:sldChg chg="addSp delSp modSp mod">
        <pc:chgData name="Gaymare Luna" userId="7a21cff5-3a75-4227-be69-6ea1eac8961b" providerId="ADAL" clId="{24C1B763-CB28-4D70-A2D3-4E057ACCC435}" dt="2022-12-22T07:06:10.992" v="3322" actId="1035"/>
        <pc:sldMkLst>
          <pc:docMk/>
          <pc:sldMk cId="917075257" sldId="597"/>
        </pc:sldMkLst>
        <pc:spChg chg="del">
          <ac:chgData name="Gaymare Luna" userId="7a21cff5-3a75-4227-be69-6ea1eac8961b" providerId="ADAL" clId="{24C1B763-CB28-4D70-A2D3-4E057ACCC435}" dt="2022-12-22T07:04:52.245" v="3302" actId="478"/>
          <ac:spMkLst>
            <pc:docMk/>
            <pc:sldMk cId="917075257" sldId="597"/>
            <ac:spMk id="2" creationId="{70AB3EF6-BB7D-4D73-9C21-731770A78952}"/>
          </ac:spMkLst>
        </pc:spChg>
        <pc:spChg chg="mod">
          <ac:chgData name="Gaymare Luna" userId="7a21cff5-3a75-4227-be69-6ea1eac8961b" providerId="ADAL" clId="{24C1B763-CB28-4D70-A2D3-4E057ACCC435}" dt="2022-12-22T07:05:49.928" v="3316" actId="20577"/>
          <ac:spMkLst>
            <pc:docMk/>
            <pc:sldMk cId="917075257" sldId="597"/>
            <ac:spMk id="3" creationId="{042D9E7B-D1BB-4A59-8D12-11E6C2FA55AC}"/>
          </ac:spMkLst>
        </pc:spChg>
        <pc:graphicFrameChg chg="add mod modGraphic">
          <ac:chgData name="Gaymare Luna" userId="7a21cff5-3a75-4227-be69-6ea1eac8961b" providerId="ADAL" clId="{24C1B763-CB28-4D70-A2D3-4E057ACCC435}" dt="2022-12-22T07:06:10.992" v="3322" actId="1035"/>
          <ac:graphicFrameMkLst>
            <pc:docMk/>
            <pc:sldMk cId="917075257" sldId="597"/>
            <ac:graphicFrameMk id="6" creationId="{C0ACACD8-AAFC-27F8-9C6A-4DA1EE65F652}"/>
          </ac:graphicFrameMkLst>
        </pc:graphicFrameChg>
      </pc:sldChg>
      <pc:sldChg chg="delSp modSp mod">
        <pc:chgData name="Gaymare Luna" userId="7a21cff5-3a75-4227-be69-6ea1eac8961b" providerId="ADAL" clId="{24C1B763-CB28-4D70-A2D3-4E057ACCC435}" dt="2022-12-22T07:06:33.448" v="3329" actId="478"/>
        <pc:sldMkLst>
          <pc:docMk/>
          <pc:sldMk cId="2697821778" sldId="598"/>
        </pc:sldMkLst>
        <pc:spChg chg="del">
          <ac:chgData name="Gaymare Luna" userId="7a21cff5-3a75-4227-be69-6ea1eac8961b" providerId="ADAL" clId="{24C1B763-CB28-4D70-A2D3-4E057ACCC435}" dt="2022-12-22T07:06:33.448" v="3329" actId="478"/>
          <ac:spMkLst>
            <pc:docMk/>
            <pc:sldMk cId="2697821778" sldId="598"/>
            <ac:spMk id="2" creationId="{70AB3EF6-BB7D-4D73-9C21-731770A78952}"/>
          </ac:spMkLst>
        </pc:spChg>
        <pc:spChg chg="mod">
          <ac:chgData name="Gaymare Luna" userId="7a21cff5-3a75-4227-be69-6ea1eac8961b" providerId="ADAL" clId="{24C1B763-CB28-4D70-A2D3-4E057ACCC435}" dt="2022-12-22T07:06:31.748" v="3328" actId="20577"/>
          <ac:spMkLst>
            <pc:docMk/>
            <pc:sldMk cId="2697821778" sldId="598"/>
            <ac:spMk id="3" creationId="{042D9E7B-D1BB-4A59-8D12-11E6C2FA55AC}"/>
          </ac:spMkLst>
        </pc:spChg>
      </pc:sldChg>
      <pc:sldChg chg="addSp delSp modSp mod">
        <pc:chgData name="Gaymare Luna" userId="7a21cff5-3a75-4227-be69-6ea1eac8961b" providerId="ADAL" clId="{24C1B763-CB28-4D70-A2D3-4E057ACCC435}" dt="2022-12-22T07:01:05.572" v="3297" actId="14100"/>
        <pc:sldMkLst>
          <pc:docMk/>
          <pc:sldMk cId="937595066" sldId="623"/>
        </pc:sldMkLst>
        <pc:spChg chg="del">
          <ac:chgData name="Gaymare Luna" userId="7a21cff5-3a75-4227-be69-6ea1eac8961b" providerId="ADAL" clId="{24C1B763-CB28-4D70-A2D3-4E057ACCC435}" dt="2022-12-22T06:54:45.536" v="3284" actId="478"/>
          <ac:spMkLst>
            <pc:docMk/>
            <pc:sldMk cId="937595066" sldId="623"/>
            <ac:spMk id="2" creationId="{70AB3EF6-BB7D-4D73-9C21-731770A78952}"/>
          </ac:spMkLst>
        </pc:spChg>
        <pc:spChg chg="mod">
          <ac:chgData name="Gaymare Luna" userId="7a21cff5-3a75-4227-be69-6ea1eac8961b" providerId="ADAL" clId="{24C1B763-CB28-4D70-A2D3-4E057ACCC435}" dt="2022-12-22T07:01:05.572" v="3297" actId="14100"/>
          <ac:spMkLst>
            <pc:docMk/>
            <pc:sldMk cId="937595066" sldId="623"/>
            <ac:spMk id="3" creationId="{042D9E7B-D1BB-4A59-8D12-11E6C2FA55AC}"/>
          </ac:spMkLst>
        </pc:spChg>
        <pc:picChg chg="add mod">
          <ac:chgData name="Gaymare Luna" userId="7a21cff5-3a75-4227-be69-6ea1eac8961b" providerId="ADAL" clId="{24C1B763-CB28-4D70-A2D3-4E057ACCC435}" dt="2022-12-22T07:00:57.766" v="3295"/>
          <ac:picMkLst>
            <pc:docMk/>
            <pc:sldMk cId="937595066" sldId="623"/>
            <ac:picMk id="4" creationId="{C3ECE206-CD92-7C0B-303E-0B66CF7D58BD}"/>
          </ac:picMkLst>
        </pc:picChg>
        <pc:picChg chg="del">
          <ac:chgData name="Gaymare Luna" userId="7a21cff5-3a75-4227-be69-6ea1eac8961b" providerId="ADAL" clId="{24C1B763-CB28-4D70-A2D3-4E057ACCC435}" dt="2022-12-22T07:00:54.472" v="3294" actId="478"/>
          <ac:picMkLst>
            <pc:docMk/>
            <pc:sldMk cId="937595066" sldId="623"/>
            <ac:picMk id="6" creationId="{70497C1F-CF09-421F-B609-C066CA89785A}"/>
          </ac:picMkLst>
        </pc:picChg>
      </pc:sldChg>
      <pc:sldChg chg="delSp modSp mod">
        <pc:chgData name="Gaymare Luna" userId="7a21cff5-3a75-4227-be69-6ea1eac8961b" providerId="ADAL" clId="{24C1B763-CB28-4D70-A2D3-4E057ACCC435}" dt="2022-12-22T07:08:22.166" v="3332" actId="14100"/>
        <pc:sldMkLst>
          <pc:docMk/>
          <pc:sldMk cId="1103926605" sldId="624"/>
        </pc:sldMkLst>
        <pc:spChg chg="del">
          <ac:chgData name="Gaymare Luna" userId="7a21cff5-3a75-4227-be69-6ea1eac8961b" providerId="ADAL" clId="{24C1B763-CB28-4D70-A2D3-4E057ACCC435}" dt="2022-12-22T07:06:19.203" v="3323" actId="478"/>
          <ac:spMkLst>
            <pc:docMk/>
            <pc:sldMk cId="1103926605" sldId="624"/>
            <ac:spMk id="2" creationId="{70AB3EF6-BB7D-4D73-9C21-731770A78952}"/>
          </ac:spMkLst>
        </pc:spChg>
        <pc:spChg chg="mod">
          <ac:chgData name="Gaymare Luna" userId="7a21cff5-3a75-4227-be69-6ea1eac8961b" providerId="ADAL" clId="{24C1B763-CB28-4D70-A2D3-4E057ACCC435}" dt="2022-12-22T07:08:22.166" v="3332" actId="14100"/>
          <ac:spMkLst>
            <pc:docMk/>
            <pc:sldMk cId="1103926605" sldId="624"/>
            <ac:spMk id="3" creationId="{042D9E7B-D1BB-4A59-8D12-11E6C2FA55AC}"/>
          </ac:spMkLst>
        </pc:spChg>
        <pc:picChg chg="mod modCrop">
          <ac:chgData name="Gaymare Luna" userId="7a21cff5-3a75-4227-be69-6ea1eac8961b" providerId="ADAL" clId="{24C1B763-CB28-4D70-A2D3-4E057ACCC435}" dt="2022-12-22T07:08:15.852" v="3331" actId="18131"/>
          <ac:picMkLst>
            <pc:docMk/>
            <pc:sldMk cId="1103926605" sldId="624"/>
            <ac:picMk id="6" creationId="{41AAC429-75BC-4190-9428-524D75632023}"/>
          </ac:picMkLst>
        </pc:picChg>
      </pc:sldChg>
      <pc:sldChg chg="addSp delSp modSp mod">
        <pc:chgData name="Gaymare Luna" userId="7a21cff5-3a75-4227-be69-6ea1eac8961b" providerId="ADAL" clId="{24C1B763-CB28-4D70-A2D3-4E057ACCC435}" dt="2022-12-22T07:11:28.889" v="3355" actId="1035"/>
        <pc:sldMkLst>
          <pc:docMk/>
          <pc:sldMk cId="154030229" sldId="625"/>
        </pc:sldMkLst>
        <pc:spChg chg="del">
          <ac:chgData name="Gaymare Luna" userId="7a21cff5-3a75-4227-be69-6ea1eac8961b" providerId="ADAL" clId="{24C1B763-CB28-4D70-A2D3-4E057ACCC435}" dt="2022-12-22T07:09:39.816" v="3333" actId="478"/>
          <ac:spMkLst>
            <pc:docMk/>
            <pc:sldMk cId="154030229" sldId="625"/>
            <ac:spMk id="2" creationId="{70AB3EF6-BB7D-4D73-9C21-731770A78952}"/>
          </ac:spMkLst>
        </pc:spChg>
        <pc:spChg chg="mod">
          <ac:chgData name="Gaymare Luna" userId="7a21cff5-3a75-4227-be69-6ea1eac8961b" providerId="ADAL" clId="{24C1B763-CB28-4D70-A2D3-4E057ACCC435}" dt="2022-12-22T07:10:35.718" v="3341" actId="20577"/>
          <ac:spMkLst>
            <pc:docMk/>
            <pc:sldMk cId="154030229" sldId="625"/>
            <ac:spMk id="3" creationId="{042D9E7B-D1BB-4A59-8D12-11E6C2FA55AC}"/>
          </ac:spMkLst>
        </pc:spChg>
        <pc:spChg chg="del">
          <ac:chgData name="Gaymare Luna" userId="7a21cff5-3a75-4227-be69-6ea1eac8961b" providerId="ADAL" clId="{24C1B763-CB28-4D70-A2D3-4E057ACCC435}" dt="2022-12-22T07:10:22.371" v="3337" actId="478"/>
          <ac:spMkLst>
            <pc:docMk/>
            <pc:sldMk cId="154030229" sldId="625"/>
            <ac:spMk id="7" creationId="{152FF8E1-CFC2-4818-8D5C-8B9C71C1D96A}"/>
          </ac:spMkLst>
        </pc:spChg>
        <pc:graphicFrameChg chg="add mod modGraphic">
          <ac:chgData name="Gaymare Luna" userId="7a21cff5-3a75-4227-be69-6ea1eac8961b" providerId="ADAL" clId="{24C1B763-CB28-4D70-A2D3-4E057ACCC435}" dt="2022-12-22T07:11:28.889" v="3355" actId="1035"/>
          <ac:graphicFrameMkLst>
            <pc:docMk/>
            <pc:sldMk cId="154030229" sldId="625"/>
            <ac:graphicFrameMk id="8" creationId="{DFEC7969-96DA-1D88-8B16-454B4A67A8A9}"/>
          </ac:graphicFrameMkLst>
        </pc:graphicFrameChg>
        <pc:picChg chg="add mod">
          <ac:chgData name="Gaymare Luna" userId="7a21cff5-3a75-4227-be69-6ea1eac8961b" providerId="ADAL" clId="{24C1B763-CB28-4D70-A2D3-4E057ACCC435}" dt="2022-12-22T07:10:31.349" v="3339"/>
          <ac:picMkLst>
            <pc:docMk/>
            <pc:sldMk cId="154030229" sldId="625"/>
            <ac:picMk id="4" creationId="{847A699F-EB5F-D3F4-84ED-62B08BC59BC7}"/>
          </ac:picMkLst>
        </pc:picChg>
        <pc:picChg chg="del">
          <ac:chgData name="Gaymare Luna" userId="7a21cff5-3a75-4227-be69-6ea1eac8961b" providerId="ADAL" clId="{24C1B763-CB28-4D70-A2D3-4E057ACCC435}" dt="2022-12-22T07:10:21.751" v="3336" actId="478"/>
          <ac:picMkLst>
            <pc:docMk/>
            <pc:sldMk cId="154030229" sldId="625"/>
            <ac:picMk id="6" creationId="{0EA07C59-D704-44AC-ACEE-19A85353B8C8}"/>
          </ac:picMkLst>
        </pc:picChg>
      </pc:sldChg>
      <pc:sldChg chg="delSp modSp mod">
        <pc:chgData name="Gaymare Luna" userId="7a21cff5-3a75-4227-be69-6ea1eac8961b" providerId="ADAL" clId="{24C1B763-CB28-4D70-A2D3-4E057ACCC435}" dt="2022-12-22T07:12:25.111" v="3362" actId="14100"/>
        <pc:sldMkLst>
          <pc:docMk/>
          <pc:sldMk cId="2371335974" sldId="633"/>
        </pc:sldMkLst>
        <pc:spChg chg="del">
          <ac:chgData name="Gaymare Luna" userId="7a21cff5-3a75-4227-be69-6ea1eac8961b" providerId="ADAL" clId="{24C1B763-CB28-4D70-A2D3-4E057ACCC435}" dt="2022-12-22T07:11:32.888" v="3356" actId="478"/>
          <ac:spMkLst>
            <pc:docMk/>
            <pc:sldMk cId="2371335974" sldId="633"/>
            <ac:spMk id="2" creationId="{70AB3EF6-BB7D-4D73-9C21-731770A78952}"/>
          </ac:spMkLst>
        </pc:spChg>
        <pc:spChg chg="mod">
          <ac:chgData name="Gaymare Luna" userId="7a21cff5-3a75-4227-be69-6ea1eac8961b" providerId="ADAL" clId="{24C1B763-CB28-4D70-A2D3-4E057ACCC435}" dt="2022-12-22T07:11:46.792" v="3360" actId="20577"/>
          <ac:spMkLst>
            <pc:docMk/>
            <pc:sldMk cId="2371335974" sldId="633"/>
            <ac:spMk id="3" creationId="{042D9E7B-D1BB-4A59-8D12-11E6C2FA55AC}"/>
          </ac:spMkLst>
        </pc:spChg>
        <pc:picChg chg="mod">
          <ac:chgData name="Gaymare Luna" userId="7a21cff5-3a75-4227-be69-6ea1eac8961b" providerId="ADAL" clId="{24C1B763-CB28-4D70-A2D3-4E057ACCC435}" dt="2022-12-22T07:12:25.111" v="3362" actId="14100"/>
          <ac:picMkLst>
            <pc:docMk/>
            <pc:sldMk cId="2371335974" sldId="633"/>
            <ac:picMk id="8" creationId="{599B14B7-AD7C-4F6E-BA85-8E4F0B7FD990}"/>
          </ac:picMkLst>
        </pc:picChg>
      </pc:sldChg>
      <pc:sldChg chg="addSp delSp modSp mod">
        <pc:chgData name="Gaymare Luna" userId="7a21cff5-3a75-4227-be69-6ea1eac8961b" providerId="ADAL" clId="{24C1B763-CB28-4D70-A2D3-4E057ACCC435}" dt="2022-12-22T07:18:40.219" v="3383" actId="167"/>
        <pc:sldMkLst>
          <pc:docMk/>
          <pc:sldMk cId="1486036459" sldId="634"/>
        </pc:sldMkLst>
        <pc:spChg chg="del">
          <ac:chgData name="Gaymare Luna" userId="7a21cff5-3a75-4227-be69-6ea1eac8961b" providerId="ADAL" clId="{24C1B763-CB28-4D70-A2D3-4E057ACCC435}" dt="2022-12-22T07:12:36.280" v="3363" actId="478"/>
          <ac:spMkLst>
            <pc:docMk/>
            <pc:sldMk cId="1486036459" sldId="634"/>
            <ac:spMk id="2" creationId="{70AB3EF6-BB7D-4D73-9C21-731770A78952}"/>
          </ac:spMkLst>
        </pc:spChg>
        <pc:spChg chg="del mod">
          <ac:chgData name="Gaymare Luna" userId="7a21cff5-3a75-4227-be69-6ea1eac8961b" providerId="ADAL" clId="{24C1B763-CB28-4D70-A2D3-4E057ACCC435}" dt="2022-12-22T07:14:40.276" v="3373" actId="478"/>
          <ac:spMkLst>
            <pc:docMk/>
            <pc:sldMk cId="1486036459" sldId="634"/>
            <ac:spMk id="3" creationId="{042D9E7B-D1BB-4A59-8D12-11E6C2FA55AC}"/>
          </ac:spMkLst>
        </pc:spChg>
        <pc:spChg chg="del">
          <ac:chgData name="Gaymare Luna" userId="7a21cff5-3a75-4227-be69-6ea1eac8961b" providerId="ADAL" clId="{24C1B763-CB28-4D70-A2D3-4E057ACCC435}" dt="2022-12-22T07:12:50.484" v="3366" actId="478"/>
          <ac:spMkLst>
            <pc:docMk/>
            <pc:sldMk cId="1486036459" sldId="634"/>
            <ac:spMk id="7" creationId="{529BCA57-2986-4D07-A492-205214649D2B}"/>
          </ac:spMkLst>
        </pc:spChg>
        <pc:spChg chg="add mod">
          <ac:chgData name="Gaymare Luna" userId="7a21cff5-3a75-4227-be69-6ea1eac8961b" providerId="ADAL" clId="{24C1B763-CB28-4D70-A2D3-4E057ACCC435}" dt="2022-12-22T07:14:38.525" v="3372"/>
          <ac:spMkLst>
            <pc:docMk/>
            <pc:sldMk cId="1486036459" sldId="634"/>
            <ac:spMk id="8" creationId="{C9526D1F-56B6-0AEB-A9D5-D30D45826CC4}"/>
          </ac:spMkLst>
        </pc:spChg>
        <pc:spChg chg="add del mod">
          <ac:chgData name="Gaymare Luna" userId="7a21cff5-3a75-4227-be69-6ea1eac8961b" providerId="ADAL" clId="{24C1B763-CB28-4D70-A2D3-4E057ACCC435}" dt="2022-12-22T07:14:41.857" v="3374" actId="478"/>
          <ac:spMkLst>
            <pc:docMk/>
            <pc:sldMk cId="1486036459" sldId="634"/>
            <ac:spMk id="10" creationId="{9F59B4C7-D69A-82B4-C42F-4C2F9E7A28FB}"/>
          </ac:spMkLst>
        </pc:spChg>
        <pc:picChg chg="add mod">
          <ac:chgData name="Gaymare Luna" userId="7a21cff5-3a75-4227-be69-6ea1eac8961b" providerId="ADAL" clId="{24C1B763-CB28-4D70-A2D3-4E057ACCC435}" dt="2022-12-22T07:12:54.556" v="3367"/>
          <ac:picMkLst>
            <pc:docMk/>
            <pc:sldMk cId="1486036459" sldId="634"/>
            <ac:picMk id="4" creationId="{C68BCB1D-6F89-DFC4-7AA7-D7346B945BF0}"/>
          </ac:picMkLst>
        </pc:picChg>
        <pc:picChg chg="del">
          <ac:chgData name="Gaymare Luna" userId="7a21cff5-3a75-4227-be69-6ea1eac8961b" providerId="ADAL" clId="{24C1B763-CB28-4D70-A2D3-4E057ACCC435}" dt="2022-12-22T07:12:49.094" v="3365" actId="478"/>
          <ac:picMkLst>
            <pc:docMk/>
            <pc:sldMk cId="1486036459" sldId="634"/>
            <ac:picMk id="6" creationId="{FE2B91D7-2391-480B-84A7-21FAE9A11E46}"/>
          </ac:picMkLst>
        </pc:picChg>
        <pc:picChg chg="add mod ord modCrop">
          <ac:chgData name="Gaymare Luna" userId="7a21cff5-3a75-4227-be69-6ea1eac8961b" providerId="ADAL" clId="{24C1B763-CB28-4D70-A2D3-4E057ACCC435}" dt="2022-12-22T07:18:40.219" v="3383" actId="167"/>
          <ac:picMkLst>
            <pc:docMk/>
            <pc:sldMk cId="1486036459" sldId="634"/>
            <ac:picMk id="12" creationId="{A2FB9132-5F7C-5FD3-6E06-BEB1B6D04E6D}"/>
          </ac:picMkLst>
        </pc:picChg>
      </pc:sldChg>
      <pc:sldChg chg="delSp modSp mod">
        <pc:chgData name="Gaymare Luna" userId="7a21cff5-3a75-4227-be69-6ea1eac8961b" providerId="ADAL" clId="{24C1B763-CB28-4D70-A2D3-4E057ACCC435}" dt="2022-12-22T07:20:13.815" v="3388" actId="14826"/>
        <pc:sldMkLst>
          <pc:docMk/>
          <pc:sldMk cId="1637139240" sldId="635"/>
        </pc:sldMkLst>
        <pc:spChg chg="del">
          <ac:chgData name="Gaymare Luna" userId="7a21cff5-3a75-4227-be69-6ea1eac8961b" providerId="ADAL" clId="{24C1B763-CB28-4D70-A2D3-4E057ACCC435}" dt="2022-12-22T07:18:45.545" v="3384" actId="478"/>
          <ac:spMkLst>
            <pc:docMk/>
            <pc:sldMk cId="1637139240" sldId="635"/>
            <ac:spMk id="2" creationId="{70AB3EF6-BB7D-4D73-9C21-731770A78952}"/>
          </ac:spMkLst>
        </pc:spChg>
        <pc:spChg chg="mod">
          <ac:chgData name="Gaymare Luna" userId="7a21cff5-3a75-4227-be69-6ea1eac8961b" providerId="ADAL" clId="{24C1B763-CB28-4D70-A2D3-4E057ACCC435}" dt="2022-12-22T07:18:58.886" v="3387" actId="14100"/>
          <ac:spMkLst>
            <pc:docMk/>
            <pc:sldMk cId="1637139240" sldId="635"/>
            <ac:spMk id="3" creationId="{042D9E7B-D1BB-4A59-8D12-11E6C2FA55AC}"/>
          </ac:spMkLst>
        </pc:spChg>
        <pc:picChg chg="mod">
          <ac:chgData name="Gaymare Luna" userId="7a21cff5-3a75-4227-be69-6ea1eac8961b" providerId="ADAL" clId="{24C1B763-CB28-4D70-A2D3-4E057ACCC435}" dt="2022-12-22T07:20:13.815" v="3388" actId="14826"/>
          <ac:picMkLst>
            <pc:docMk/>
            <pc:sldMk cId="1637139240" sldId="635"/>
            <ac:picMk id="6" creationId="{FE2B91D7-2391-480B-84A7-21FAE9A11E46}"/>
          </ac:picMkLst>
        </pc:picChg>
      </pc:sldChg>
      <pc:sldChg chg="delSp mod">
        <pc:chgData name="Gaymare Luna" userId="7a21cff5-3a75-4227-be69-6ea1eac8961b" providerId="ADAL" clId="{24C1B763-CB28-4D70-A2D3-4E057ACCC435}" dt="2022-12-22T07:21:07.741" v="3389" actId="478"/>
        <pc:sldMkLst>
          <pc:docMk/>
          <pc:sldMk cId="242847750" sldId="636"/>
        </pc:sldMkLst>
        <pc:spChg chg="del">
          <ac:chgData name="Gaymare Luna" userId="7a21cff5-3a75-4227-be69-6ea1eac8961b" providerId="ADAL" clId="{24C1B763-CB28-4D70-A2D3-4E057ACCC435}" dt="2022-12-22T07:21:07.741" v="3389" actId="478"/>
          <ac:spMkLst>
            <pc:docMk/>
            <pc:sldMk cId="242847750" sldId="636"/>
            <ac:spMk id="2" creationId="{70AB3EF6-BB7D-4D73-9C21-731770A78952}"/>
          </ac:spMkLst>
        </pc:spChg>
      </pc:sldChg>
      <pc:sldChg chg="delSp mod">
        <pc:chgData name="Gaymare Luna" userId="7a21cff5-3a75-4227-be69-6ea1eac8961b" providerId="ADAL" clId="{24C1B763-CB28-4D70-A2D3-4E057ACCC435}" dt="2022-12-22T07:21:22.564" v="3390" actId="478"/>
        <pc:sldMkLst>
          <pc:docMk/>
          <pc:sldMk cId="593441543" sldId="637"/>
        </pc:sldMkLst>
        <pc:spChg chg="del">
          <ac:chgData name="Gaymare Luna" userId="7a21cff5-3a75-4227-be69-6ea1eac8961b" providerId="ADAL" clId="{24C1B763-CB28-4D70-A2D3-4E057ACCC435}" dt="2022-12-22T07:21:22.564" v="3390" actId="478"/>
          <ac:spMkLst>
            <pc:docMk/>
            <pc:sldMk cId="593441543" sldId="637"/>
            <ac:spMk id="2" creationId="{70AB3EF6-BB7D-4D73-9C21-731770A78952}"/>
          </ac:spMkLst>
        </pc:spChg>
      </pc:sldChg>
      <pc:sldChg chg="delSp modSp mod">
        <pc:chgData name="Gaymare Luna" userId="7a21cff5-3a75-4227-be69-6ea1eac8961b" providerId="ADAL" clId="{24C1B763-CB28-4D70-A2D3-4E057ACCC435}" dt="2022-12-22T07:22:07.960" v="3399"/>
        <pc:sldMkLst>
          <pc:docMk/>
          <pc:sldMk cId="4079662121" sldId="638"/>
        </pc:sldMkLst>
        <pc:spChg chg="del">
          <ac:chgData name="Gaymare Luna" userId="7a21cff5-3a75-4227-be69-6ea1eac8961b" providerId="ADAL" clId="{24C1B763-CB28-4D70-A2D3-4E057ACCC435}" dt="2022-12-22T07:21:31.881" v="3391" actId="478"/>
          <ac:spMkLst>
            <pc:docMk/>
            <pc:sldMk cId="4079662121" sldId="638"/>
            <ac:spMk id="2" creationId="{70AB3EF6-BB7D-4D73-9C21-731770A78952}"/>
          </ac:spMkLst>
        </pc:spChg>
        <pc:graphicFrameChg chg="mod">
          <ac:chgData name="Gaymare Luna" userId="7a21cff5-3a75-4227-be69-6ea1eac8961b" providerId="ADAL" clId="{24C1B763-CB28-4D70-A2D3-4E057ACCC435}" dt="2022-12-22T07:22:07.960" v="3399"/>
          <ac:graphicFrameMkLst>
            <pc:docMk/>
            <pc:sldMk cId="4079662121" sldId="638"/>
            <ac:graphicFrameMk id="7" creationId="{D3E1F679-F62B-4EEB-BFD5-FC2022439077}"/>
          </ac:graphicFrameMkLst>
        </pc:graphicFrameChg>
      </pc:sldChg>
      <pc:sldChg chg="addSp delSp modSp mod">
        <pc:chgData name="Gaymare Luna" userId="7a21cff5-3a75-4227-be69-6ea1eac8961b" providerId="ADAL" clId="{24C1B763-CB28-4D70-A2D3-4E057ACCC435}" dt="2022-12-22T07:23:26.690" v="3404"/>
        <pc:sldMkLst>
          <pc:docMk/>
          <pc:sldMk cId="4043820626" sldId="639"/>
        </pc:sldMkLst>
        <pc:spChg chg="del">
          <ac:chgData name="Gaymare Luna" userId="7a21cff5-3a75-4227-be69-6ea1eac8961b" providerId="ADAL" clId="{24C1B763-CB28-4D70-A2D3-4E057ACCC435}" dt="2022-12-22T07:22:36.050" v="3400" actId="478"/>
          <ac:spMkLst>
            <pc:docMk/>
            <pc:sldMk cId="4043820626" sldId="639"/>
            <ac:spMk id="2" creationId="{70AB3EF6-BB7D-4D73-9C21-731770A78952}"/>
          </ac:spMkLst>
        </pc:spChg>
        <pc:spChg chg="mod">
          <ac:chgData name="Gaymare Luna" userId="7a21cff5-3a75-4227-be69-6ea1eac8961b" providerId="ADAL" clId="{24C1B763-CB28-4D70-A2D3-4E057ACCC435}" dt="2022-12-22T07:23:22.736" v="3403" actId="14100"/>
          <ac:spMkLst>
            <pc:docMk/>
            <pc:sldMk cId="4043820626" sldId="639"/>
            <ac:spMk id="3" creationId="{042D9E7B-D1BB-4A59-8D12-11E6C2FA55AC}"/>
          </ac:spMkLst>
        </pc:spChg>
        <pc:spChg chg="del">
          <ac:chgData name="Gaymare Luna" userId="7a21cff5-3a75-4227-be69-6ea1eac8961b" providerId="ADAL" clId="{24C1B763-CB28-4D70-A2D3-4E057ACCC435}" dt="2022-12-22T07:22:52.423" v="3402" actId="478"/>
          <ac:spMkLst>
            <pc:docMk/>
            <pc:sldMk cId="4043820626" sldId="639"/>
            <ac:spMk id="9" creationId="{DC017E60-1145-4E9F-9735-0697EB4A7652}"/>
          </ac:spMkLst>
        </pc:spChg>
        <pc:picChg chg="add mod">
          <ac:chgData name="Gaymare Luna" userId="7a21cff5-3a75-4227-be69-6ea1eac8961b" providerId="ADAL" clId="{24C1B763-CB28-4D70-A2D3-4E057ACCC435}" dt="2022-12-22T07:23:26.690" v="3404"/>
          <ac:picMkLst>
            <pc:docMk/>
            <pc:sldMk cId="4043820626" sldId="639"/>
            <ac:picMk id="4" creationId="{A4EA0E79-6B9C-5278-F93A-68B7712CB234}"/>
          </ac:picMkLst>
        </pc:picChg>
        <pc:picChg chg="del">
          <ac:chgData name="Gaymare Luna" userId="7a21cff5-3a75-4227-be69-6ea1eac8961b" providerId="ADAL" clId="{24C1B763-CB28-4D70-A2D3-4E057ACCC435}" dt="2022-12-22T07:22:51.080" v="3401" actId="478"/>
          <ac:picMkLst>
            <pc:docMk/>
            <pc:sldMk cId="4043820626" sldId="639"/>
            <ac:picMk id="8" creationId="{98FBE927-A69E-4890-A7F3-1E7E71AA0BE8}"/>
          </ac:picMkLst>
        </pc:picChg>
      </pc:sldChg>
      <pc:sldChg chg="addSp delSp modSp mod">
        <pc:chgData name="Gaymare Luna" userId="7a21cff5-3a75-4227-be69-6ea1eac8961b" providerId="ADAL" clId="{24C1B763-CB28-4D70-A2D3-4E057ACCC435}" dt="2022-12-22T07:27:17.285" v="3424" actId="167"/>
        <pc:sldMkLst>
          <pc:docMk/>
          <pc:sldMk cId="1439015677" sldId="640"/>
        </pc:sldMkLst>
        <pc:spChg chg="del">
          <ac:chgData name="Gaymare Luna" userId="7a21cff5-3a75-4227-be69-6ea1eac8961b" providerId="ADAL" clId="{24C1B763-CB28-4D70-A2D3-4E057ACCC435}" dt="2022-12-22T07:23:38.512" v="3405" actId="478"/>
          <ac:spMkLst>
            <pc:docMk/>
            <pc:sldMk cId="1439015677" sldId="640"/>
            <ac:spMk id="2" creationId="{70AB3EF6-BB7D-4D73-9C21-731770A78952}"/>
          </ac:spMkLst>
        </pc:spChg>
        <pc:spChg chg="del mod">
          <ac:chgData name="Gaymare Luna" userId="7a21cff5-3a75-4227-be69-6ea1eac8961b" providerId="ADAL" clId="{24C1B763-CB28-4D70-A2D3-4E057ACCC435}" dt="2022-12-22T07:26:02.756" v="3411" actId="478"/>
          <ac:spMkLst>
            <pc:docMk/>
            <pc:sldMk cId="1439015677" sldId="640"/>
            <ac:spMk id="3" creationId="{042D9E7B-D1BB-4A59-8D12-11E6C2FA55AC}"/>
          </ac:spMkLst>
        </pc:spChg>
        <pc:spChg chg="add mod">
          <ac:chgData name="Gaymare Luna" userId="7a21cff5-3a75-4227-be69-6ea1eac8961b" providerId="ADAL" clId="{24C1B763-CB28-4D70-A2D3-4E057ACCC435}" dt="2022-12-22T07:26:00.988" v="3410"/>
          <ac:spMkLst>
            <pc:docMk/>
            <pc:sldMk cId="1439015677" sldId="640"/>
            <ac:spMk id="4" creationId="{DE42439E-21A2-E536-AC88-E25605F43C5F}"/>
          </ac:spMkLst>
        </pc:spChg>
        <pc:spChg chg="add del mod">
          <ac:chgData name="Gaymare Luna" userId="7a21cff5-3a75-4227-be69-6ea1eac8961b" providerId="ADAL" clId="{24C1B763-CB28-4D70-A2D3-4E057ACCC435}" dt="2022-12-22T07:26:04.482" v="3412" actId="478"/>
          <ac:spMkLst>
            <pc:docMk/>
            <pc:sldMk cId="1439015677" sldId="640"/>
            <ac:spMk id="7" creationId="{3DCD3B81-3F21-2B14-8FDF-9CAA401C6021}"/>
          </ac:spMkLst>
        </pc:spChg>
        <pc:spChg chg="del">
          <ac:chgData name="Gaymare Luna" userId="7a21cff5-3a75-4227-be69-6ea1eac8961b" providerId="ADAL" clId="{24C1B763-CB28-4D70-A2D3-4E057ACCC435}" dt="2022-12-22T07:25:50.202" v="3407" actId="478"/>
          <ac:spMkLst>
            <pc:docMk/>
            <pc:sldMk cId="1439015677" sldId="640"/>
            <ac:spMk id="9" creationId="{DC017E60-1145-4E9F-9735-0697EB4A7652}"/>
          </ac:spMkLst>
        </pc:spChg>
        <pc:picChg chg="del">
          <ac:chgData name="Gaymare Luna" userId="7a21cff5-3a75-4227-be69-6ea1eac8961b" providerId="ADAL" clId="{24C1B763-CB28-4D70-A2D3-4E057ACCC435}" dt="2022-12-22T07:25:50.614" v="3408" actId="478"/>
          <ac:picMkLst>
            <pc:docMk/>
            <pc:sldMk cId="1439015677" sldId="640"/>
            <ac:picMk id="8" creationId="{98FBE927-A69E-4890-A7F3-1E7E71AA0BE8}"/>
          </ac:picMkLst>
        </pc:picChg>
        <pc:picChg chg="add mod">
          <ac:chgData name="Gaymare Luna" userId="7a21cff5-3a75-4227-be69-6ea1eac8961b" providerId="ADAL" clId="{24C1B763-CB28-4D70-A2D3-4E057ACCC435}" dt="2022-12-22T07:26:10.790" v="3413"/>
          <ac:picMkLst>
            <pc:docMk/>
            <pc:sldMk cId="1439015677" sldId="640"/>
            <ac:picMk id="10" creationId="{29AF2547-860A-A83B-F7F6-A114E86DD764}"/>
          </ac:picMkLst>
        </pc:picChg>
        <pc:picChg chg="add mod ord modCrop">
          <ac:chgData name="Gaymare Luna" userId="7a21cff5-3a75-4227-be69-6ea1eac8961b" providerId="ADAL" clId="{24C1B763-CB28-4D70-A2D3-4E057ACCC435}" dt="2022-12-22T07:27:17.285" v="3424" actId="167"/>
          <ac:picMkLst>
            <pc:docMk/>
            <pc:sldMk cId="1439015677" sldId="640"/>
            <ac:picMk id="12" creationId="{31A457AB-D61C-C706-EAC3-F36E06C33A65}"/>
          </ac:picMkLst>
        </pc:picChg>
      </pc:sldChg>
      <pc:sldChg chg="addSp delSp modSp mod">
        <pc:chgData name="Gaymare Luna" userId="7a21cff5-3a75-4227-be69-6ea1eac8961b" providerId="ADAL" clId="{24C1B763-CB28-4D70-A2D3-4E057ACCC435}" dt="2022-12-22T07:28:23.534" v="3430" actId="14100"/>
        <pc:sldMkLst>
          <pc:docMk/>
          <pc:sldMk cId="3131693476" sldId="641"/>
        </pc:sldMkLst>
        <pc:spChg chg="del">
          <ac:chgData name="Gaymare Luna" userId="7a21cff5-3a75-4227-be69-6ea1eac8961b" providerId="ADAL" clId="{24C1B763-CB28-4D70-A2D3-4E057ACCC435}" dt="2022-12-22T07:27:27.468" v="3425" actId="478"/>
          <ac:spMkLst>
            <pc:docMk/>
            <pc:sldMk cId="3131693476" sldId="641"/>
            <ac:spMk id="2" creationId="{70AB3EF6-BB7D-4D73-9C21-731770A78952}"/>
          </ac:spMkLst>
        </pc:spChg>
        <pc:spChg chg="mod">
          <ac:chgData name="Gaymare Luna" userId="7a21cff5-3a75-4227-be69-6ea1eac8961b" providerId="ADAL" clId="{24C1B763-CB28-4D70-A2D3-4E057ACCC435}" dt="2022-12-22T07:28:23.534" v="3430" actId="14100"/>
          <ac:spMkLst>
            <pc:docMk/>
            <pc:sldMk cId="3131693476" sldId="641"/>
            <ac:spMk id="3" creationId="{042D9E7B-D1BB-4A59-8D12-11E6C2FA55AC}"/>
          </ac:spMkLst>
        </pc:spChg>
        <pc:spChg chg="del">
          <ac:chgData name="Gaymare Luna" userId="7a21cff5-3a75-4227-be69-6ea1eac8961b" providerId="ADAL" clId="{24C1B763-CB28-4D70-A2D3-4E057ACCC435}" dt="2022-12-22T07:28:14.103" v="3427" actId="478"/>
          <ac:spMkLst>
            <pc:docMk/>
            <pc:sldMk cId="3131693476" sldId="641"/>
            <ac:spMk id="9" creationId="{DC017E60-1145-4E9F-9735-0697EB4A7652}"/>
          </ac:spMkLst>
        </pc:spChg>
        <pc:picChg chg="add mod">
          <ac:chgData name="Gaymare Luna" userId="7a21cff5-3a75-4227-be69-6ea1eac8961b" providerId="ADAL" clId="{24C1B763-CB28-4D70-A2D3-4E057ACCC435}" dt="2022-12-22T07:28:17.470" v="3429"/>
          <ac:picMkLst>
            <pc:docMk/>
            <pc:sldMk cId="3131693476" sldId="641"/>
            <ac:picMk id="4" creationId="{7653B794-6657-2874-1CA9-59E62AB61BBE}"/>
          </ac:picMkLst>
        </pc:picChg>
        <pc:picChg chg="del">
          <ac:chgData name="Gaymare Luna" userId="7a21cff5-3a75-4227-be69-6ea1eac8961b" providerId="ADAL" clId="{24C1B763-CB28-4D70-A2D3-4E057ACCC435}" dt="2022-12-22T07:28:14.600" v="3428" actId="478"/>
          <ac:picMkLst>
            <pc:docMk/>
            <pc:sldMk cId="3131693476" sldId="641"/>
            <ac:picMk id="8" creationId="{98FBE927-A69E-4890-A7F3-1E7E71AA0BE8}"/>
          </ac:picMkLst>
        </pc:picChg>
      </pc:sldChg>
      <pc:sldChg chg="addSp delSp modSp mod">
        <pc:chgData name="Gaymare Luna" userId="7a21cff5-3a75-4227-be69-6ea1eac8961b" providerId="ADAL" clId="{24C1B763-CB28-4D70-A2D3-4E057ACCC435}" dt="2022-12-22T07:29:37.120" v="3445" actId="14100"/>
        <pc:sldMkLst>
          <pc:docMk/>
          <pc:sldMk cId="3066917948" sldId="642"/>
        </pc:sldMkLst>
        <pc:spChg chg="del">
          <ac:chgData name="Gaymare Luna" userId="7a21cff5-3a75-4227-be69-6ea1eac8961b" providerId="ADAL" clId="{24C1B763-CB28-4D70-A2D3-4E057ACCC435}" dt="2022-12-22T07:28:50.761" v="3431" actId="478"/>
          <ac:spMkLst>
            <pc:docMk/>
            <pc:sldMk cId="3066917948" sldId="642"/>
            <ac:spMk id="2" creationId="{70AB3EF6-BB7D-4D73-9C21-731770A78952}"/>
          </ac:spMkLst>
        </pc:spChg>
        <pc:spChg chg="mod">
          <ac:chgData name="Gaymare Luna" userId="7a21cff5-3a75-4227-be69-6ea1eac8961b" providerId="ADAL" clId="{24C1B763-CB28-4D70-A2D3-4E057ACCC435}" dt="2022-12-22T07:28:59.834" v="3433" actId="20577"/>
          <ac:spMkLst>
            <pc:docMk/>
            <pc:sldMk cId="3066917948" sldId="642"/>
            <ac:spMk id="3" creationId="{042D9E7B-D1BB-4A59-8D12-11E6C2FA55AC}"/>
          </ac:spMkLst>
        </pc:spChg>
        <pc:graphicFrameChg chg="add mod modGraphic">
          <ac:chgData name="Gaymare Luna" userId="7a21cff5-3a75-4227-be69-6ea1eac8961b" providerId="ADAL" clId="{24C1B763-CB28-4D70-A2D3-4E057ACCC435}" dt="2022-12-22T07:29:37.120" v="3445" actId="14100"/>
          <ac:graphicFrameMkLst>
            <pc:docMk/>
            <pc:sldMk cId="3066917948" sldId="642"/>
            <ac:graphicFrameMk id="6" creationId="{12D03C82-2BBD-B917-031C-1FA0FB1788EF}"/>
          </ac:graphicFrameMkLst>
        </pc:graphicFrameChg>
      </pc:sldChg>
      <pc:sldChg chg="addSp delSp modSp mod">
        <pc:chgData name="Gaymare Luna" userId="7a21cff5-3a75-4227-be69-6ea1eac8961b" providerId="ADAL" clId="{24C1B763-CB28-4D70-A2D3-4E057ACCC435}" dt="2022-12-22T07:31:06.895" v="3469" actId="478"/>
        <pc:sldMkLst>
          <pc:docMk/>
          <pc:sldMk cId="3433944324" sldId="643"/>
        </pc:sldMkLst>
        <pc:spChg chg="del">
          <ac:chgData name="Gaymare Luna" userId="7a21cff5-3a75-4227-be69-6ea1eac8961b" providerId="ADAL" clId="{24C1B763-CB28-4D70-A2D3-4E057ACCC435}" dt="2022-12-22T07:31:06.895" v="3469" actId="478"/>
          <ac:spMkLst>
            <pc:docMk/>
            <pc:sldMk cId="3433944324" sldId="643"/>
            <ac:spMk id="2" creationId="{70AB3EF6-BB7D-4D73-9C21-731770A78952}"/>
          </ac:spMkLst>
        </pc:spChg>
        <pc:spChg chg="mod">
          <ac:chgData name="Gaymare Luna" userId="7a21cff5-3a75-4227-be69-6ea1eac8961b" providerId="ADAL" clId="{24C1B763-CB28-4D70-A2D3-4E057ACCC435}" dt="2022-12-22T07:29:46.174" v="3447" actId="20577"/>
          <ac:spMkLst>
            <pc:docMk/>
            <pc:sldMk cId="3433944324" sldId="643"/>
            <ac:spMk id="3" creationId="{042D9E7B-D1BB-4A59-8D12-11E6C2FA55AC}"/>
          </ac:spMkLst>
        </pc:spChg>
        <pc:graphicFrameChg chg="add mod modGraphic">
          <ac:chgData name="Gaymare Luna" userId="7a21cff5-3a75-4227-be69-6ea1eac8961b" providerId="ADAL" clId="{24C1B763-CB28-4D70-A2D3-4E057ACCC435}" dt="2022-12-22T07:30:53.144" v="3467" actId="207"/>
          <ac:graphicFrameMkLst>
            <pc:docMk/>
            <pc:sldMk cId="3433944324" sldId="643"/>
            <ac:graphicFrameMk id="6" creationId="{C2919C66-A1C4-D8E1-7CAE-4010B89B5DED}"/>
          </ac:graphicFrameMkLst>
        </pc:graphicFrameChg>
      </pc:sldChg>
      <pc:sldChg chg="addSp delSp modSp mod">
        <pc:chgData name="Gaymare Luna" userId="7a21cff5-3a75-4227-be69-6ea1eac8961b" providerId="ADAL" clId="{24C1B763-CB28-4D70-A2D3-4E057ACCC435}" dt="2022-12-22T04:49:42.634" v="2676" actId="14100"/>
        <pc:sldMkLst>
          <pc:docMk/>
          <pc:sldMk cId="3107775079" sldId="717"/>
        </pc:sldMkLst>
        <pc:spChg chg="del">
          <ac:chgData name="Gaymare Luna" userId="7a21cff5-3a75-4227-be69-6ea1eac8961b" providerId="ADAL" clId="{24C1B763-CB28-4D70-A2D3-4E057ACCC435}" dt="2022-12-22T04:48:48.325" v="2655" actId="478"/>
          <ac:spMkLst>
            <pc:docMk/>
            <pc:sldMk cId="3107775079" sldId="717"/>
            <ac:spMk id="2" creationId="{70AB3EF6-BB7D-4D73-9C21-731770A78952}"/>
          </ac:spMkLst>
        </pc:spChg>
        <pc:spChg chg="mod">
          <ac:chgData name="Gaymare Luna" userId="7a21cff5-3a75-4227-be69-6ea1eac8961b" providerId="ADAL" clId="{24C1B763-CB28-4D70-A2D3-4E057ACCC435}" dt="2022-12-22T04:49:08.235" v="2664" actId="20577"/>
          <ac:spMkLst>
            <pc:docMk/>
            <pc:sldMk cId="3107775079" sldId="717"/>
            <ac:spMk id="3" creationId="{042D9E7B-D1BB-4A59-8D12-11E6C2FA55AC}"/>
          </ac:spMkLst>
        </pc:spChg>
        <pc:spChg chg="add del mod">
          <ac:chgData name="Gaymare Luna" userId="7a21cff5-3a75-4227-be69-6ea1eac8961b" providerId="ADAL" clId="{24C1B763-CB28-4D70-A2D3-4E057ACCC435}" dt="2022-12-22T04:48:50.846" v="2656" actId="478"/>
          <ac:spMkLst>
            <pc:docMk/>
            <pc:sldMk cId="3107775079" sldId="717"/>
            <ac:spMk id="7" creationId="{14FB1B29-D132-EED0-2427-7541F365E765}"/>
          </ac:spMkLst>
        </pc:spChg>
        <pc:graphicFrameChg chg="add mod modGraphic">
          <ac:chgData name="Gaymare Luna" userId="7a21cff5-3a75-4227-be69-6ea1eac8961b" providerId="ADAL" clId="{24C1B763-CB28-4D70-A2D3-4E057ACCC435}" dt="2022-12-22T04:49:42.634" v="2676" actId="14100"/>
          <ac:graphicFrameMkLst>
            <pc:docMk/>
            <pc:sldMk cId="3107775079" sldId="717"/>
            <ac:graphicFrameMk id="9" creationId="{7AF25615-6C61-CAAA-119B-057269A93D94}"/>
          </ac:graphicFrameMkLst>
        </pc:graphicFrameChg>
        <pc:picChg chg="del">
          <ac:chgData name="Gaymare Luna" userId="7a21cff5-3a75-4227-be69-6ea1eac8961b" providerId="ADAL" clId="{24C1B763-CB28-4D70-A2D3-4E057ACCC435}" dt="2022-12-22T04:48:51.835" v="2657" actId="478"/>
          <ac:picMkLst>
            <pc:docMk/>
            <pc:sldMk cId="3107775079" sldId="717"/>
            <ac:picMk id="6" creationId="{C9922C92-6539-4204-B265-8838427D207F}"/>
          </ac:picMkLst>
        </pc:picChg>
      </pc:sldChg>
      <pc:sldChg chg="delSp modSp mod">
        <pc:chgData name="Gaymare Luna" userId="7a21cff5-3a75-4227-be69-6ea1eac8961b" providerId="ADAL" clId="{24C1B763-CB28-4D70-A2D3-4E057ACCC435}" dt="2022-12-22T04:51:02.466" v="2685" actId="14100"/>
        <pc:sldMkLst>
          <pc:docMk/>
          <pc:sldMk cId="3159712340" sldId="718"/>
        </pc:sldMkLst>
        <pc:spChg chg="del">
          <ac:chgData name="Gaymare Luna" userId="7a21cff5-3a75-4227-be69-6ea1eac8961b" providerId="ADAL" clId="{24C1B763-CB28-4D70-A2D3-4E057ACCC435}" dt="2022-12-22T04:49:45.651" v="2677" actId="478"/>
          <ac:spMkLst>
            <pc:docMk/>
            <pc:sldMk cId="3159712340" sldId="718"/>
            <ac:spMk id="2" creationId="{70AB3EF6-BB7D-4D73-9C21-731770A78952}"/>
          </ac:spMkLst>
        </pc:spChg>
        <pc:spChg chg="mod">
          <ac:chgData name="Gaymare Luna" userId="7a21cff5-3a75-4227-be69-6ea1eac8961b" providerId="ADAL" clId="{24C1B763-CB28-4D70-A2D3-4E057ACCC435}" dt="2022-12-22T04:51:02.466" v="2685" actId="14100"/>
          <ac:spMkLst>
            <pc:docMk/>
            <pc:sldMk cId="3159712340" sldId="718"/>
            <ac:spMk id="3" creationId="{042D9E7B-D1BB-4A59-8D12-11E6C2FA55AC}"/>
          </ac:spMkLst>
        </pc:spChg>
        <pc:picChg chg="mod">
          <ac:chgData name="Gaymare Luna" userId="7a21cff5-3a75-4227-be69-6ea1eac8961b" providerId="ADAL" clId="{24C1B763-CB28-4D70-A2D3-4E057ACCC435}" dt="2022-12-22T04:50:51.594" v="2684" actId="1076"/>
          <ac:picMkLst>
            <pc:docMk/>
            <pc:sldMk cId="3159712340" sldId="718"/>
            <ac:picMk id="8" creationId="{2FD1DA2B-29CD-4380-BA92-20BA61284CE9}"/>
          </ac:picMkLst>
        </pc:picChg>
      </pc:sldChg>
      <pc:sldChg chg="addSp delSp modSp mod">
        <pc:chgData name="Gaymare Luna" userId="7a21cff5-3a75-4227-be69-6ea1eac8961b" providerId="ADAL" clId="{24C1B763-CB28-4D70-A2D3-4E057ACCC435}" dt="2022-12-22T04:51:56.468" v="2699" actId="1036"/>
        <pc:sldMkLst>
          <pc:docMk/>
          <pc:sldMk cId="845815708" sldId="719"/>
        </pc:sldMkLst>
        <pc:spChg chg="del">
          <ac:chgData name="Gaymare Luna" userId="7a21cff5-3a75-4227-be69-6ea1eac8961b" providerId="ADAL" clId="{24C1B763-CB28-4D70-A2D3-4E057ACCC435}" dt="2022-12-22T04:51:09.620" v="2686" actId="478"/>
          <ac:spMkLst>
            <pc:docMk/>
            <pc:sldMk cId="845815708" sldId="719"/>
            <ac:spMk id="2" creationId="{70AB3EF6-BB7D-4D73-9C21-731770A78952}"/>
          </ac:spMkLst>
        </pc:spChg>
        <pc:spChg chg="mod">
          <ac:chgData name="Gaymare Luna" userId="7a21cff5-3a75-4227-be69-6ea1eac8961b" providerId="ADAL" clId="{24C1B763-CB28-4D70-A2D3-4E057ACCC435}" dt="2022-12-22T04:51:18.241" v="2687" actId="21"/>
          <ac:spMkLst>
            <pc:docMk/>
            <pc:sldMk cId="845815708" sldId="719"/>
            <ac:spMk id="3" creationId="{042D9E7B-D1BB-4A59-8D12-11E6C2FA55AC}"/>
          </ac:spMkLst>
        </pc:spChg>
        <pc:graphicFrameChg chg="add mod modGraphic">
          <ac:chgData name="Gaymare Luna" userId="7a21cff5-3a75-4227-be69-6ea1eac8961b" providerId="ADAL" clId="{24C1B763-CB28-4D70-A2D3-4E057ACCC435}" dt="2022-12-22T04:51:56.468" v="2699" actId="1036"/>
          <ac:graphicFrameMkLst>
            <pc:docMk/>
            <pc:sldMk cId="845815708" sldId="719"/>
            <ac:graphicFrameMk id="4" creationId="{0541AFCF-A5A6-42B4-1D51-C73EBE3B95AE}"/>
          </ac:graphicFrameMkLst>
        </pc:graphicFrameChg>
      </pc:sldChg>
      <pc:sldChg chg="addSp delSp modSp mod">
        <pc:chgData name="Gaymare Luna" userId="7a21cff5-3a75-4227-be69-6ea1eac8961b" providerId="ADAL" clId="{24C1B763-CB28-4D70-A2D3-4E057ACCC435}" dt="2022-12-22T04:53:26.378" v="2717" actId="20577"/>
        <pc:sldMkLst>
          <pc:docMk/>
          <pc:sldMk cId="738351930" sldId="720"/>
        </pc:sldMkLst>
        <pc:spChg chg="del">
          <ac:chgData name="Gaymare Luna" userId="7a21cff5-3a75-4227-be69-6ea1eac8961b" providerId="ADAL" clId="{24C1B763-CB28-4D70-A2D3-4E057ACCC435}" dt="2022-12-22T04:52:11.207" v="2705" actId="478"/>
          <ac:spMkLst>
            <pc:docMk/>
            <pc:sldMk cId="738351930" sldId="720"/>
            <ac:spMk id="2" creationId="{70AB3EF6-BB7D-4D73-9C21-731770A78952}"/>
          </ac:spMkLst>
        </pc:spChg>
        <pc:spChg chg="mod">
          <ac:chgData name="Gaymare Luna" userId="7a21cff5-3a75-4227-be69-6ea1eac8961b" providerId="ADAL" clId="{24C1B763-CB28-4D70-A2D3-4E057ACCC435}" dt="2022-12-22T04:53:26.378" v="2717" actId="20577"/>
          <ac:spMkLst>
            <pc:docMk/>
            <pc:sldMk cId="738351930" sldId="720"/>
            <ac:spMk id="3" creationId="{042D9E7B-D1BB-4A59-8D12-11E6C2FA55AC}"/>
          </ac:spMkLst>
        </pc:spChg>
        <pc:picChg chg="del">
          <ac:chgData name="Gaymare Luna" userId="7a21cff5-3a75-4227-be69-6ea1eac8961b" providerId="ADAL" clId="{24C1B763-CB28-4D70-A2D3-4E057ACCC435}" dt="2022-12-22T04:52:20.327" v="2706" actId="478"/>
          <ac:picMkLst>
            <pc:docMk/>
            <pc:sldMk cId="738351930" sldId="720"/>
            <ac:picMk id="7" creationId="{58B9E142-28FD-4EEB-B3F0-E48F8F1C157F}"/>
          </ac:picMkLst>
        </pc:picChg>
        <pc:picChg chg="add mod ord modCrop">
          <ac:chgData name="Gaymare Luna" userId="7a21cff5-3a75-4227-be69-6ea1eac8961b" providerId="ADAL" clId="{24C1B763-CB28-4D70-A2D3-4E057ACCC435}" dt="2022-12-22T04:53:18.619" v="2714" actId="167"/>
          <ac:picMkLst>
            <pc:docMk/>
            <pc:sldMk cId="738351930" sldId="720"/>
            <ac:picMk id="8" creationId="{5EA722B2-586B-D95B-8867-389C1B3AB770}"/>
          </ac:picMkLst>
        </pc:picChg>
      </pc:sldChg>
      <pc:sldChg chg="addSp delSp modSp mod">
        <pc:chgData name="Gaymare Luna" userId="7a21cff5-3a75-4227-be69-6ea1eac8961b" providerId="ADAL" clId="{24C1B763-CB28-4D70-A2D3-4E057ACCC435}" dt="2022-12-22T04:55:55.659" v="2842" actId="14100"/>
        <pc:sldMkLst>
          <pc:docMk/>
          <pc:sldMk cId="1662272144" sldId="721"/>
        </pc:sldMkLst>
        <pc:spChg chg="del">
          <ac:chgData name="Gaymare Luna" userId="7a21cff5-3a75-4227-be69-6ea1eac8961b" providerId="ADAL" clId="{24C1B763-CB28-4D70-A2D3-4E057ACCC435}" dt="2022-12-22T04:54:09.460" v="2721" actId="478"/>
          <ac:spMkLst>
            <pc:docMk/>
            <pc:sldMk cId="1662272144" sldId="721"/>
            <ac:spMk id="2" creationId="{70AB3EF6-BB7D-4D73-9C21-731770A78952}"/>
          </ac:spMkLst>
        </pc:spChg>
        <pc:spChg chg="mod">
          <ac:chgData name="Gaymare Luna" userId="7a21cff5-3a75-4227-be69-6ea1eac8961b" providerId="ADAL" clId="{24C1B763-CB28-4D70-A2D3-4E057ACCC435}" dt="2022-12-22T04:55:23.263" v="2833" actId="20577"/>
          <ac:spMkLst>
            <pc:docMk/>
            <pc:sldMk cId="1662272144" sldId="721"/>
            <ac:spMk id="3" creationId="{042D9E7B-D1BB-4A59-8D12-11E6C2FA55AC}"/>
          </ac:spMkLst>
        </pc:spChg>
        <pc:spChg chg="add mod">
          <ac:chgData name="Gaymare Luna" userId="7a21cff5-3a75-4227-be69-6ea1eac8961b" providerId="ADAL" clId="{24C1B763-CB28-4D70-A2D3-4E057ACCC435}" dt="2022-12-22T04:54:02.677" v="2720"/>
          <ac:spMkLst>
            <pc:docMk/>
            <pc:sldMk cId="1662272144" sldId="721"/>
            <ac:spMk id="5" creationId="{C4165221-6D7A-DA97-B3BC-BDDC136839FC}"/>
          </ac:spMkLst>
        </pc:spChg>
        <pc:spChg chg="add del mod">
          <ac:chgData name="Gaymare Luna" userId="7a21cff5-3a75-4227-be69-6ea1eac8961b" providerId="ADAL" clId="{24C1B763-CB28-4D70-A2D3-4E057ACCC435}" dt="2022-12-22T04:54:11.580" v="2722" actId="478"/>
          <ac:spMkLst>
            <pc:docMk/>
            <pc:sldMk cId="1662272144" sldId="721"/>
            <ac:spMk id="9" creationId="{7DDF0ED2-A1F0-F1E5-4F10-265150B35202}"/>
          </ac:spMkLst>
        </pc:spChg>
        <pc:spChg chg="add del mod">
          <ac:chgData name="Gaymare Luna" userId="7a21cff5-3a75-4227-be69-6ea1eac8961b" providerId="ADAL" clId="{24C1B763-CB28-4D70-A2D3-4E057ACCC435}" dt="2022-12-22T04:54:21.723" v="2724"/>
          <ac:spMkLst>
            <pc:docMk/>
            <pc:sldMk cId="1662272144" sldId="721"/>
            <ac:spMk id="10" creationId="{DC740E5B-3854-07D7-99FE-81942FC9A7B3}"/>
          </ac:spMkLst>
        </pc:spChg>
        <pc:spChg chg="add del mod">
          <ac:chgData name="Gaymare Luna" userId="7a21cff5-3a75-4227-be69-6ea1eac8961b" providerId="ADAL" clId="{24C1B763-CB28-4D70-A2D3-4E057ACCC435}" dt="2022-12-22T04:54:41.997" v="2826" actId="478"/>
          <ac:spMkLst>
            <pc:docMk/>
            <pc:sldMk cId="1662272144" sldId="721"/>
            <ac:spMk id="11" creationId="{9EE15632-490E-17FC-992D-A7E5D6D6EE9E}"/>
          </ac:spMkLst>
        </pc:spChg>
        <pc:graphicFrameChg chg="add mod modGraphic">
          <ac:chgData name="Gaymare Luna" userId="7a21cff5-3a75-4227-be69-6ea1eac8961b" providerId="ADAL" clId="{24C1B763-CB28-4D70-A2D3-4E057ACCC435}" dt="2022-12-22T04:55:55.659" v="2842" actId="14100"/>
          <ac:graphicFrameMkLst>
            <pc:docMk/>
            <pc:sldMk cId="1662272144" sldId="721"/>
            <ac:graphicFrameMk id="12" creationId="{D2E41C57-916D-141A-EB2A-8ABFBFBBA5FE}"/>
          </ac:graphicFrameMkLst>
        </pc:graphicFrameChg>
        <pc:picChg chg="del">
          <ac:chgData name="Gaymare Luna" userId="7a21cff5-3a75-4227-be69-6ea1eac8961b" providerId="ADAL" clId="{24C1B763-CB28-4D70-A2D3-4E057ACCC435}" dt="2022-12-22T04:53:39.205" v="2718" actId="478"/>
          <ac:picMkLst>
            <pc:docMk/>
            <pc:sldMk cId="1662272144" sldId="721"/>
            <ac:picMk id="7" creationId="{58B9E142-28FD-4EEB-B3F0-E48F8F1C157F}"/>
          </ac:picMkLst>
        </pc:picChg>
      </pc:sldChg>
      <pc:sldChg chg="addSp delSp modSp mod">
        <pc:chgData name="Gaymare Luna" userId="7a21cff5-3a75-4227-be69-6ea1eac8961b" providerId="ADAL" clId="{24C1B763-CB28-4D70-A2D3-4E057ACCC435}" dt="2022-12-22T04:58:43.154" v="2861" actId="14826"/>
        <pc:sldMkLst>
          <pc:docMk/>
          <pc:sldMk cId="4233633538" sldId="722"/>
        </pc:sldMkLst>
        <pc:spChg chg="del">
          <ac:chgData name="Gaymare Luna" userId="7a21cff5-3a75-4227-be69-6ea1eac8961b" providerId="ADAL" clId="{24C1B763-CB28-4D70-A2D3-4E057ACCC435}" dt="2022-12-22T04:56:11.187" v="2843" actId="478"/>
          <ac:spMkLst>
            <pc:docMk/>
            <pc:sldMk cId="4233633538" sldId="722"/>
            <ac:spMk id="2" creationId="{70AB3EF6-BB7D-4D73-9C21-731770A78952}"/>
          </ac:spMkLst>
        </pc:spChg>
        <pc:spChg chg="mod">
          <ac:chgData name="Gaymare Luna" userId="7a21cff5-3a75-4227-be69-6ea1eac8961b" providerId="ADAL" clId="{24C1B763-CB28-4D70-A2D3-4E057ACCC435}" dt="2022-12-22T04:57:03.932" v="2852" actId="14100"/>
          <ac:spMkLst>
            <pc:docMk/>
            <pc:sldMk cId="4233633538" sldId="722"/>
            <ac:spMk id="3" creationId="{042D9E7B-D1BB-4A59-8D12-11E6C2FA55AC}"/>
          </ac:spMkLst>
        </pc:spChg>
        <pc:spChg chg="add del">
          <ac:chgData name="Gaymare Luna" userId="7a21cff5-3a75-4227-be69-6ea1eac8961b" providerId="ADAL" clId="{24C1B763-CB28-4D70-A2D3-4E057ACCC435}" dt="2022-12-22T04:57:04.251" v="2853" actId="478"/>
          <ac:spMkLst>
            <pc:docMk/>
            <pc:sldMk cId="4233633538" sldId="722"/>
            <ac:spMk id="7" creationId="{44231A1A-AD73-43E7-8A1A-61868A8A0F77}"/>
          </ac:spMkLst>
        </pc:spChg>
        <pc:picChg chg="add del mod modCrop">
          <ac:chgData name="Gaymare Luna" userId="7a21cff5-3a75-4227-be69-6ea1eac8961b" providerId="ADAL" clId="{24C1B763-CB28-4D70-A2D3-4E057ACCC435}" dt="2022-12-22T04:58:43.154" v="2861" actId="14826"/>
          <ac:picMkLst>
            <pc:docMk/>
            <pc:sldMk cId="4233633538" sldId="722"/>
            <ac:picMk id="6" creationId="{C9922C92-6539-4204-B265-8838427D207F}"/>
          </ac:picMkLst>
        </pc:picChg>
      </pc:sldChg>
      <pc:sldChg chg="addSp delSp modSp mod">
        <pc:chgData name="Gaymare Luna" userId="7a21cff5-3a75-4227-be69-6ea1eac8961b" providerId="ADAL" clId="{24C1B763-CB28-4D70-A2D3-4E057ACCC435}" dt="2022-12-22T05:03:13.925" v="2880" actId="21"/>
        <pc:sldMkLst>
          <pc:docMk/>
          <pc:sldMk cId="2184290913" sldId="723"/>
        </pc:sldMkLst>
        <pc:spChg chg="del">
          <ac:chgData name="Gaymare Luna" userId="7a21cff5-3a75-4227-be69-6ea1eac8961b" providerId="ADAL" clId="{24C1B763-CB28-4D70-A2D3-4E057ACCC435}" dt="2022-12-22T04:58:56.028" v="2862" actId="478"/>
          <ac:spMkLst>
            <pc:docMk/>
            <pc:sldMk cId="2184290913" sldId="723"/>
            <ac:spMk id="2" creationId="{70AB3EF6-BB7D-4D73-9C21-731770A78952}"/>
          </ac:spMkLst>
        </pc:spChg>
        <pc:spChg chg="mod">
          <ac:chgData name="Gaymare Luna" userId="7a21cff5-3a75-4227-be69-6ea1eac8961b" providerId="ADAL" clId="{24C1B763-CB28-4D70-A2D3-4E057ACCC435}" dt="2022-12-22T05:03:13.925" v="2880" actId="21"/>
          <ac:spMkLst>
            <pc:docMk/>
            <pc:sldMk cId="2184290913" sldId="723"/>
            <ac:spMk id="3" creationId="{042D9E7B-D1BB-4A59-8D12-11E6C2FA55AC}"/>
          </ac:spMkLst>
        </pc:spChg>
        <pc:graphicFrameChg chg="add del mod modGraphic">
          <ac:chgData name="Gaymare Luna" userId="7a21cff5-3a75-4227-be69-6ea1eac8961b" providerId="ADAL" clId="{24C1B763-CB28-4D70-A2D3-4E057ACCC435}" dt="2022-12-22T05:03:10.838" v="2878" actId="1032"/>
          <ac:graphicFrameMkLst>
            <pc:docMk/>
            <pc:sldMk cId="2184290913" sldId="723"/>
            <ac:graphicFrameMk id="4" creationId="{07D28A17-26A3-D176-F040-0E8AA6B98637}"/>
          </ac:graphicFrameMkLst>
        </pc:graphicFrameChg>
      </pc:sldChg>
      <pc:sldChg chg="delSp modSp mod">
        <pc:chgData name="Gaymare Luna" userId="7a21cff5-3a75-4227-be69-6ea1eac8961b" providerId="ADAL" clId="{24C1B763-CB28-4D70-A2D3-4E057ACCC435}" dt="2022-12-22T05:05:03.437" v="2885" actId="20577"/>
        <pc:sldMkLst>
          <pc:docMk/>
          <pc:sldMk cId="673541488" sldId="724"/>
        </pc:sldMkLst>
        <pc:spChg chg="del">
          <ac:chgData name="Gaymare Luna" userId="7a21cff5-3a75-4227-be69-6ea1eac8961b" providerId="ADAL" clId="{24C1B763-CB28-4D70-A2D3-4E057ACCC435}" dt="2022-12-22T05:04:31.102" v="2881" actId="478"/>
          <ac:spMkLst>
            <pc:docMk/>
            <pc:sldMk cId="673541488" sldId="724"/>
            <ac:spMk id="2" creationId="{70AB3EF6-BB7D-4D73-9C21-731770A78952}"/>
          </ac:spMkLst>
        </pc:spChg>
        <pc:spChg chg="mod">
          <ac:chgData name="Gaymare Luna" userId="7a21cff5-3a75-4227-be69-6ea1eac8961b" providerId="ADAL" clId="{24C1B763-CB28-4D70-A2D3-4E057ACCC435}" dt="2022-12-22T05:05:03.437" v="2885" actId="20577"/>
          <ac:spMkLst>
            <pc:docMk/>
            <pc:sldMk cId="673541488" sldId="724"/>
            <ac:spMk id="3" creationId="{042D9E7B-D1BB-4A59-8D12-11E6C2FA55AC}"/>
          </ac:spMkLst>
        </pc:spChg>
      </pc:sldChg>
      <pc:sldChg chg="delSp modSp mod">
        <pc:chgData name="Gaymare Luna" userId="7a21cff5-3a75-4227-be69-6ea1eac8961b" providerId="ADAL" clId="{24C1B763-CB28-4D70-A2D3-4E057ACCC435}" dt="2022-12-22T05:19:02.915" v="2895" actId="18131"/>
        <pc:sldMkLst>
          <pc:docMk/>
          <pc:sldMk cId="3697816706" sldId="725"/>
        </pc:sldMkLst>
        <pc:spChg chg="del">
          <ac:chgData name="Gaymare Luna" userId="7a21cff5-3a75-4227-be69-6ea1eac8961b" providerId="ADAL" clId="{24C1B763-CB28-4D70-A2D3-4E057ACCC435}" dt="2022-12-22T05:05:20.066" v="2886" actId="478"/>
          <ac:spMkLst>
            <pc:docMk/>
            <pc:sldMk cId="3697816706" sldId="725"/>
            <ac:spMk id="2" creationId="{70AB3EF6-BB7D-4D73-9C21-731770A78952}"/>
          </ac:spMkLst>
        </pc:spChg>
        <pc:picChg chg="mod modCrop">
          <ac:chgData name="Gaymare Luna" userId="7a21cff5-3a75-4227-be69-6ea1eac8961b" providerId="ADAL" clId="{24C1B763-CB28-4D70-A2D3-4E057ACCC435}" dt="2022-12-22T05:19:02.915" v="2895" actId="18131"/>
          <ac:picMkLst>
            <pc:docMk/>
            <pc:sldMk cId="3697816706" sldId="725"/>
            <ac:picMk id="6" creationId="{C9922C92-6539-4204-B265-8838427D207F}"/>
          </ac:picMkLst>
        </pc:picChg>
      </pc:sldChg>
      <pc:sldChg chg="addSp delSp modSp mod">
        <pc:chgData name="Gaymare Luna" userId="7a21cff5-3a75-4227-be69-6ea1eac8961b" providerId="ADAL" clId="{24C1B763-CB28-4D70-A2D3-4E057ACCC435}" dt="2022-12-22T05:23:28.904" v="2903" actId="18131"/>
        <pc:sldMkLst>
          <pc:docMk/>
          <pc:sldMk cId="1055858196" sldId="726"/>
        </pc:sldMkLst>
        <pc:spChg chg="del">
          <ac:chgData name="Gaymare Luna" userId="7a21cff5-3a75-4227-be69-6ea1eac8961b" providerId="ADAL" clId="{24C1B763-CB28-4D70-A2D3-4E057ACCC435}" dt="2022-12-22T05:19:14.932" v="2898" actId="478"/>
          <ac:spMkLst>
            <pc:docMk/>
            <pc:sldMk cId="1055858196" sldId="726"/>
            <ac:spMk id="2" creationId="{70AB3EF6-BB7D-4D73-9C21-731770A78952}"/>
          </ac:spMkLst>
        </pc:spChg>
        <pc:spChg chg="add del">
          <ac:chgData name="Gaymare Luna" userId="7a21cff5-3a75-4227-be69-6ea1eac8961b" providerId="ADAL" clId="{24C1B763-CB28-4D70-A2D3-4E057ACCC435}" dt="2022-12-22T05:19:10.836" v="2897" actId="478"/>
          <ac:spMkLst>
            <pc:docMk/>
            <pc:sldMk cId="1055858196" sldId="726"/>
            <ac:spMk id="7" creationId="{44231A1A-AD73-43E7-8A1A-61868A8A0F77}"/>
          </ac:spMkLst>
        </pc:spChg>
        <pc:picChg chg="mod modCrop">
          <ac:chgData name="Gaymare Luna" userId="7a21cff5-3a75-4227-be69-6ea1eac8961b" providerId="ADAL" clId="{24C1B763-CB28-4D70-A2D3-4E057ACCC435}" dt="2022-12-22T05:23:28.904" v="2903" actId="18131"/>
          <ac:picMkLst>
            <pc:docMk/>
            <pc:sldMk cId="1055858196" sldId="726"/>
            <ac:picMk id="6" creationId="{C9922C92-6539-4204-B265-8838427D207F}"/>
          </ac:picMkLst>
        </pc:picChg>
      </pc:sldChg>
      <pc:sldChg chg="delSp modSp mod">
        <pc:chgData name="Gaymare Luna" userId="7a21cff5-3a75-4227-be69-6ea1eac8961b" providerId="ADAL" clId="{24C1B763-CB28-4D70-A2D3-4E057ACCC435}" dt="2022-12-22T05:23:45.571" v="2911" actId="20577"/>
        <pc:sldMkLst>
          <pc:docMk/>
          <pc:sldMk cId="3598689501" sldId="727"/>
        </pc:sldMkLst>
        <pc:spChg chg="del">
          <ac:chgData name="Gaymare Luna" userId="7a21cff5-3a75-4227-be69-6ea1eac8961b" providerId="ADAL" clId="{24C1B763-CB28-4D70-A2D3-4E057ACCC435}" dt="2022-12-22T05:23:35.847" v="2904" actId="478"/>
          <ac:spMkLst>
            <pc:docMk/>
            <pc:sldMk cId="3598689501" sldId="727"/>
            <ac:spMk id="2" creationId="{70AB3EF6-BB7D-4D73-9C21-731770A78952}"/>
          </ac:spMkLst>
        </pc:spChg>
        <pc:spChg chg="mod">
          <ac:chgData name="Gaymare Luna" userId="7a21cff5-3a75-4227-be69-6ea1eac8961b" providerId="ADAL" clId="{24C1B763-CB28-4D70-A2D3-4E057ACCC435}" dt="2022-12-22T05:23:45.571" v="2911" actId="20577"/>
          <ac:spMkLst>
            <pc:docMk/>
            <pc:sldMk cId="3598689501" sldId="727"/>
            <ac:spMk id="3" creationId="{042D9E7B-D1BB-4A59-8D12-11E6C2FA55AC}"/>
          </ac:spMkLst>
        </pc:spChg>
      </pc:sldChg>
      <pc:sldChg chg="delSp modSp mod">
        <pc:chgData name="Gaymare Luna" userId="7a21cff5-3a75-4227-be69-6ea1eac8961b" providerId="ADAL" clId="{24C1B763-CB28-4D70-A2D3-4E057ACCC435}" dt="2022-12-22T05:24:00.168" v="2915" actId="20577"/>
        <pc:sldMkLst>
          <pc:docMk/>
          <pc:sldMk cId="3897924679" sldId="728"/>
        </pc:sldMkLst>
        <pc:spChg chg="del">
          <ac:chgData name="Gaymare Luna" userId="7a21cff5-3a75-4227-be69-6ea1eac8961b" providerId="ADAL" clId="{24C1B763-CB28-4D70-A2D3-4E057ACCC435}" dt="2022-12-22T05:23:52.924" v="2912" actId="478"/>
          <ac:spMkLst>
            <pc:docMk/>
            <pc:sldMk cId="3897924679" sldId="728"/>
            <ac:spMk id="2" creationId="{70AB3EF6-BB7D-4D73-9C21-731770A78952}"/>
          </ac:spMkLst>
        </pc:spChg>
        <pc:spChg chg="mod">
          <ac:chgData name="Gaymare Luna" userId="7a21cff5-3a75-4227-be69-6ea1eac8961b" providerId="ADAL" clId="{24C1B763-CB28-4D70-A2D3-4E057ACCC435}" dt="2022-12-22T05:24:00.168" v="2915" actId="20577"/>
          <ac:spMkLst>
            <pc:docMk/>
            <pc:sldMk cId="3897924679" sldId="728"/>
            <ac:spMk id="3" creationId="{042D9E7B-D1BB-4A59-8D12-11E6C2FA55AC}"/>
          </ac:spMkLst>
        </pc:spChg>
      </pc:sldChg>
      <pc:sldChg chg="delSp modSp mod">
        <pc:chgData name="Gaymare Luna" userId="7a21cff5-3a75-4227-be69-6ea1eac8961b" providerId="ADAL" clId="{24C1B763-CB28-4D70-A2D3-4E057ACCC435}" dt="2022-12-22T05:25:27.729" v="2928" actId="1036"/>
        <pc:sldMkLst>
          <pc:docMk/>
          <pc:sldMk cId="504086647" sldId="729"/>
        </pc:sldMkLst>
        <pc:spChg chg="del">
          <ac:chgData name="Gaymare Luna" userId="7a21cff5-3a75-4227-be69-6ea1eac8961b" providerId="ADAL" clId="{24C1B763-CB28-4D70-A2D3-4E057ACCC435}" dt="2022-12-22T05:24:21.056" v="2916" actId="478"/>
          <ac:spMkLst>
            <pc:docMk/>
            <pc:sldMk cId="504086647" sldId="729"/>
            <ac:spMk id="2" creationId="{70AB3EF6-BB7D-4D73-9C21-731770A78952}"/>
          </ac:spMkLst>
        </pc:spChg>
        <pc:spChg chg="mod">
          <ac:chgData name="Gaymare Luna" userId="7a21cff5-3a75-4227-be69-6ea1eac8961b" providerId="ADAL" clId="{24C1B763-CB28-4D70-A2D3-4E057ACCC435}" dt="2022-12-22T05:25:20.160" v="2922" actId="20577"/>
          <ac:spMkLst>
            <pc:docMk/>
            <pc:sldMk cId="504086647" sldId="729"/>
            <ac:spMk id="3" creationId="{042D9E7B-D1BB-4A59-8D12-11E6C2FA55AC}"/>
          </ac:spMkLst>
        </pc:spChg>
        <pc:picChg chg="mod">
          <ac:chgData name="Gaymare Luna" userId="7a21cff5-3a75-4227-be69-6ea1eac8961b" providerId="ADAL" clId="{24C1B763-CB28-4D70-A2D3-4E057ACCC435}" dt="2022-12-22T05:25:27.729" v="2928" actId="1036"/>
          <ac:picMkLst>
            <pc:docMk/>
            <pc:sldMk cId="504086647" sldId="729"/>
            <ac:picMk id="7" creationId="{46B70942-0EBF-44EB-9646-651A5DF75B4C}"/>
          </ac:picMkLst>
        </pc:picChg>
      </pc:sldChg>
      <pc:sldChg chg="modSp mod">
        <pc:chgData name="Gaymare Luna" userId="7a21cff5-3a75-4227-be69-6ea1eac8961b" providerId="ADAL" clId="{24C1B763-CB28-4D70-A2D3-4E057ACCC435}" dt="2022-12-22T05:38:04.676" v="2971" actId="1076"/>
        <pc:sldMkLst>
          <pc:docMk/>
          <pc:sldMk cId="2223625311" sldId="730"/>
        </pc:sldMkLst>
        <pc:spChg chg="mod">
          <ac:chgData name="Gaymare Luna" userId="7a21cff5-3a75-4227-be69-6ea1eac8961b" providerId="ADAL" clId="{24C1B763-CB28-4D70-A2D3-4E057ACCC435}" dt="2022-12-22T05:37:49.570" v="2966" actId="14100"/>
          <ac:spMkLst>
            <pc:docMk/>
            <pc:sldMk cId="2223625311" sldId="730"/>
            <ac:spMk id="3" creationId="{042D9E7B-D1BB-4A59-8D12-11E6C2FA55AC}"/>
          </ac:spMkLst>
        </pc:spChg>
        <pc:picChg chg="mod modCrop">
          <ac:chgData name="Gaymare Luna" userId="7a21cff5-3a75-4227-be69-6ea1eac8961b" providerId="ADAL" clId="{24C1B763-CB28-4D70-A2D3-4E057ACCC435}" dt="2022-12-22T05:38:04.676" v="2971" actId="1076"/>
          <ac:picMkLst>
            <pc:docMk/>
            <pc:sldMk cId="2223625311" sldId="730"/>
            <ac:picMk id="7" creationId="{46B70942-0EBF-44EB-9646-651A5DF75B4C}"/>
          </ac:picMkLst>
        </pc:picChg>
      </pc:sldChg>
      <pc:sldChg chg="delSp modSp mod">
        <pc:chgData name="Gaymare Luna" userId="7a21cff5-3a75-4227-be69-6ea1eac8961b" providerId="ADAL" clId="{24C1B763-CB28-4D70-A2D3-4E057ACCC435}" dt="2022-12-22T05:36:14.095" v="2962" actId="20577"/>
        <pc:sldMkLst>
          <pc:docMk/>
          <pc:sldMk cId="168988112" sldId="731"/>
        </pc:sldMkLst>
        <pc:spChg chg="del">
          <ac:chgData name="Gaymare Luna" userId="7a21cff5-3a75-4227-be69-6ea1eac8961b" providerId="ADAL" clId="{24C1B763-CB28-4D70-A2D3-4E057ACCC435}" dt="2022-12-22T05:36:05.693" v="2959" actId="478"/>
          <ac:spMkLst>
            <pc:docMk/>
            <pc:sldMk cId="168988112" sldId="731"/>
            <ac:spMk id="2" creationId="{70AB3EF6-BB7D-4D73-9C21-731770A78952}"/>
          </ac:spMkLst>
        </pc:spChg>
        <pc:spChg chg="mod">
          <ac:chgData name="Gaymare Luna" userId="7a21cff5-3a75-4227-be69-6ea1eac8961b" providerId="ADAL" clId="{24C1B763-CB28-4D70-A2D3-4E057ACCC435}" dt="2022-12-22T05:36:14.095" v="2962" actId="20577"/>
          <ac:spMkLst>
            <pc:docMk/>
            <pc:sldMk cId="168988112" sldId="731"/>
            <ac:spMk id="3" creationId="{042D9E7B-D1BB-4A59-8D12-11E6C2FA55AC}"/>
          </ac:spMkLst>
        </pc:spChg>
      </pc:sldChg>
      <pc:sldChg chg="delSp mod">
        <pc:chgData name="Gaymare Luna" userId="7a21cff5-3a75-4227-be69-6ea1eac8961b" providerId="ADAL" clId="{24C1B763-CB28-4D70-A2D3-4E057ACCC435}" dt="2022-12-22T05:42:39.145" v="3023" actId="478"/>
        <pc:sldMkLst>
          <pc:docMk/>
          <pc:sldMk cId="2519716061" sldId="732"/>
        </pc:sldMkLst>
        <pc:spChg chg="del">
          <ac:chgData name="Gaymare Luna" userId="7a21cff5-3a75-4227-be69-6ea1eac8961b" providerId="ADAL" clId="{24C1B763-CB28-4D70-A2D3-4E057ACCC435}" dt="2022-12-22T05:42:39.145" v="3023" actId="478"/>
          <ac:spMkLst>
            <pc:docMk/>
            <pc:sldMk cId="2519716061" sldId="732"/>
            <ac:spMk id="2" creationId="{70AB3EF6-BB7D-4D73-9C21-731770A78952}"/>
          </ac:spMkLst>
        </pc:spChg>
      </pc:sldChg>
      <pc:sldChg chg="addSp modSp mod">
        <pc:chgData name="Gaymare Luna" userId="7a21cff5-3a75-4227-be69-6ea1eac8961b" providerId="ADAL" clId="{24C1B763-CB28-4D70-A2D3-4E057ACCC435}" dt="2022-12-22T06:16:21.176" v="3184" actId="14100"/>
        <pc:sldMkLst>
          <pc:docMk/>
          <pc:sldMk cId="355827736" sldId="733"/>
        </pc:sldMkLst>
        <pc:spChg chg="mod">
          <ac:chgData name="Gaymare Luna" userId="7a21cff5-3a75-4227-be69-6ea1eac8961b" providerId="ADAL" clId="{24C1B763-CB28-4D70-A2D3-4E057ACCC435}" dt="2022-12-22T06:14:59.217" v="3164" actId="20577"/>
          <ac:spMkLst>
            <pc:docMk/>
            <pc:sldMk cId="355827736" sldId="733"/>
            <ac:spMk id="3" creationId="{042D9E7B-D1BB-4A59-8D12-11E6C2FA55AC}"/>
          </ac:spMkLst>
        </pc:spChg>
        <pc:graphicFrameChg chg="add mod modGraphic">
          <ac:chgData name="Gaymare Luna" userId="7a21cff5-3a75-4227-be69-6ea1eac8961b" providerId="ADAL" clId="{24C1B763-CB28-4D70-A2D3-4E057ACCC435}" dt="2022-12-22T06:16:21.176" v="3184" actId="14100"/>
          <ac:graphicFrameMkLst>
            <pc:docMk/>
            <pc:sldMk cId="355827736" sldId="733"/>
            <ac:graphicFrameMk id="4" creationId="{B2FB9707-14C3-8985-799D-0469283B78D3}"/>
          </ac:graphicFrameMkLst>
        </pc:graphicFrameChg>
      </pc:sldChg>
      <pc:sldChg chg="delSp mod">
        <pc:chgData name="Gaymare Luna" userId="7a21cff5-3a75-4227-be69-6ea1eac8961b" providerId="ADAL" clId="{24C1B763-CB28-4D70-A2D3-4E057ACCC435}" dt="2022-12-22T06:14:20.589" v="3158" actId="478"/>
        <pc:sldMkLst>
          <pc:docMk/>
          <pc:sldMk cId="2348460558" sldId="734"/>
        </pc:sldMkLst>
        <pc:spChg chg="del">
          <ac:chgData name="Gaymare Luna" userId="7a21cff5-3a75-4227-be69-6ea1eac8961b" providerId="ADAL" clId="{24C1B763-CB28-4D70-A2D3-4E057ACCC435}" dt="2022-12-22T06:14:20.589" v="3158" actId="478"/>
          <ac:spMkLst>
            <pc:docMk/>
            <pc:sldMk cId="2348460558" sldId="734"/>
            <ac:spMk id="2" creationId="{70AB3EF6-BB7D-4D73-9C21-731770A78952}"/>
          </ac:spMkLst>
        </pc:spChg>
      </pc:sldChg>
      <pc:sldChg chg="delSp modSp mod">
        <pc:chgData name="Gaymare Luna" userId="7a21cff5-3a75-4227-be69-6ea1eac8961b" providerId="ADAL" clId="{24C1B763-CB28-4D70-A2D3-4E057ACCC435}" dt="2022-12-22T05:35:39.081" v="2953" actId="20577"/>
        <pc:sldMkLst>
          <pc:docMk/>
          <pc:sldMk cId="47272479" sldId="735"/>
        </pc:sldMkLst>
        <pc:spChg chg="del">
          <ac:chgData name="Gaymare Luna" userId="7a21cff5-3a75-4227-be69-6ea1eac8961b" providerId="ADAL" clId="{24C1B763-CB28-4D70-A2D3-4E057ACCC435}" dt="2022-12-22T05:35:34.734" v="2951" actId="478"/>
          <ac:spMkLst>
            <pc:docMk/>
            <pc:sldMk cId="47272479" sldId="735"/>
            <ac:spMk id="2" creationId="{70AB3EF6-BB7D-4D73-9C21-731770A78952}"/>
          </ac:spMkLst>
        </pc:spChg>
        <pc:spChg chg="mod">
          <ac:chgData name="Gaymare Luna" userId="7a21cff5-3a75-4227-be69-6ea1eac8961b" providerId="ADAL" clId="{24C1B763-CB28-4D70-A2D3-4E057ACCC435}" dt="2022-12-22T05:35:39.081" v="2953" actId="20577"/>
          <ac:spMkLst>
            <pc:docMk/>
            <pc:sldMk cId="47272479" sldId="735"/>
            <ac:spMk id="3" creationId="{042D9E7B-D1BB-4A59-8D12-11E6C2FA55AC}"/>
          </ac:spMkLst>
        </pc:spChg>
      </pc:sldChg>
      <pc:sldChg chg="delSp modSp mod">
        <pc:chgData name="Gaymare Luna" userId="7a21cff5-3a75-4227-be69-6ea1eac8961b" providerId="ADAL" clId="{24C1B763-CB28-4D70-A2D3-4E057ACCC435}" dt="2022-12-22T05:35:23.427" v="2950" actId="20577"/>
        <pc:sldMkLst>
          <pc:docMk/>
          <pc:sldMk cId="2335475602" sldId="736"/>
        </pc:sldMkLst>
        <pc:spChg chg="del">
          <ac:chgData name="Gaymare Luna" userId="7a21cff5-3a75-4227-be69-6ea1eac8961b" providerId="ADAL" clId="{24C1B763-CB28-4D70-A2D3-4E057ACCC435}" dt="2022-12-22T05:34:50.449" v="2931" actId="478"/>
          <ac:spMkLst>
            <pc:docMk/>
            <pc:sldMk cId="2335475602" sldId="736"/>
            <ac:spMk id="2" creationId="{70AB3EF6-BB7D-4D73-9C21-731770A78952}"/>
          </ac:spMkLst>
        </pc:spChg>
        <pc:spChg chg="mod">
          <ac:chgData name="Gaymare Luna" userId="7a21cff5-3a75-4227-be69-6ea1eac8961b" providerId="ADAL" clId="{24C1B763-CB28-4D70-A2D3-4E057ACCC435}" dt="2022-12-22T05:35:23.427" v="2950" actId="20577"/>
          <ac:spMkLst>
            <pc:docMk/>
            <pc:sldMk cId="2335475602" sldId="736"/>
            <ac:spMk id="3" creationId="{042D9E7B-D1BB-4A59-8D12-11E6C2FA55AC}"/>
          </ac:spMkLst>
        </pc:spChg>
        <pc:picChg chg="mod modCrop">
          <ac:chgData name="Gaymare Luna" userId="7a21cff5-3a75-4227-be69-6ea1eac8961b" providerId="ADAL" clId="{24C1B763-CB28-4D70-A2D3-4E057ACCC435}" dt="2022-12-22T05:34:43.860" v="2930" actId="18131"/>
          <ac:picMkLst>
            <pc:docMk/>
            <pc:sldMk cId="2335475602" sldId="736"/>
            <ac:picMk id="9" creationId="{DB1C5017-3DCA-4B28-8CDD-D9656AB52E9D}"/>
          </ac:picMkLst>
        </pc:picChg>
      </pc:sldChg>
      <pc:sldChg chg="delSp modSp mod">
        <pc:chgData name="Gaymare Luna" userId="7a21cff5-3a75-4227-be69-6ea1eac8961b" providerId="ADAL" clId="{24C1B763-CB28-4D70-A2D3-4E057ACCC435}" dt="2022-12-22T05:35:58.766" v="2958" actId="20577"/>
        <pc:sldMkLst>
          <pc:docMk/>
          <pc:sldMk cId="2321627136" sldId="737"/>
        </pc:sldMkLst>
        <pc:spChg chg="del">
          <ac:chgData name="Gaymare Luna" userId="7a21cff5-3a75-4227-be69-6ea1eac8961b" providerId="ADAL" clId="{24C1B763-CB28-4D70-A2D3-4E057ACCC435}" dt="2022-12-22T05:35:51.791" v="2954" actId="478"/>
          <ac:spMkLst>
            <pc:docMk/>
            <pc:sldMk cId="2321627136" sldId="737"/>
            <ac:spMk id="2" creationId="{70AB3EF6-BB7D-4D73-9C21-731770A78952}"/>
          </ac:spMkLst>
        </pc:spChg>
        <pc:spChg chg="mod">
          <ac:chgData name="Gaymare Luna" userId="7a21cff5-3a75-4227-be69-6ea1eac8961b" providerId="ADAL" clId="{24C1B763-CB28-4D70-A2D3-4E057ACCC435}" dt="2022-12-22T05:35:58.766" v="2958" actId="20577"/>
          <ac:spMkLst>
            <pc:docMk/>
            <pc:sldMk cId="2321627136" sldId="737"/>
            <ac:spMk id="3" creationId="{042D9E7B-D1BB-4A59-8D12-11E6C2FA55AC}"/>
          </ac:spMkLst>
        </pc:spChg>
      </pc:sldChg>
      <pc:sldChg chg="delSp modSp mod">
        <pc:chgData name="Gaymare Luna" userId="7a21cff5-3a75-4227-be69-6ea1eac8961b" providerId="ADAL" clId="{24C1B763-CB28-4D70-A2D3-4E057ACCC435}" dt="2022-12-22T05:41:46.174" v="3009" actId="14100"/>
        <pc:sldMkLst>
          <pc:docMk/>
          <pc:sldMk cId="3108273747" sldId="738"/>
        </pc:sldMkLst>
        <pc:spChg chg="del">
          <ac:chgData name="Gaymare Luna" userId="7a21cff5-3a75-4227-be69-6ea1eac8961b" providerId="ADAL" clId="{24C1B763-CB28-4D70-A2D3-4E057ACCC435}" dt="2022-12-22T05:38:24.172" v="2972" actId="478"/>
          <ac:spMkLst>
            <pc:docMk/>
            <pc:sldMk cId="3108273747" sldId="738"/>
            <ac:spMk id="2" creationId="{70AB3EF6-BB7D-4D73-9C21-731770A78952}"/>
          </ac:spMkLst>
        </pc:spChg>
        <pc:spChg chg="mod">
          <ac:chgData name="Gaymare Luna" userId="7a21cff5-3a75-4227-be69-6ea1eac8961b" providerId="ADAL" clId="{24C1B763-CB28-4D70-A2D3-4E057ACCC435}" dt="2022-12-22T05:41:46.174" v="3009" actId="14100"/>
          <ac:spMkLst>
            <pc:docMk/>
            <pc:sldMk cId="3108273747" sldId="738"/>
            <ac:spMk id="3" creationId="{042D9E7B-D1BB-4A59-8D12-11E6C2FA55AC}"/>
          </ac:spMkLst>
        </pc:spChg>
        <pc:picChg chg="mod">
          <ac:chgData name="Gaymare Luna" userId="7a21cff5-3a75-4227-be69-6ea1eac8961b" providerId="ADAL" clId="{24C1B763-CB28-4D70-A2D3-4E057ACCC435}" dt="2022-12-22T05:39:20.572" v="2973" actId="14826"/>
          <ac:picMkLst>
            <pc:docMk/>
            <pc:sldMk cId="3108273747" sldId="738"/>
            <ac:picMk id="9" creationId="{DB1C5017-3DCA-4B28-8CDD-D9656AB52E9D}"/>
          </ac:picMkLst>
        </pc:picChg>
      </pc:sldChg>
      <pc:sldChg chg="delSp modSp mod">
        <pc:chgData name="Gaymare Luna" userId="7a21cff5-3a75-4227-be69-6ea1eac8961b" providerId="ADAL" clId="{24C1B763-CB28-4D70-A2D3-4E057ACCC435}" dt="2022-12-22T05:42:29.251" v="3022" actId="1035"/>
        <pc:sldMkLst>
          <pc:docMk/>
          <pc:sldMk cId="2672440771" sldId="739"/>
        </pc:sldMkLst>
        <pc:spChg chg="del">
          <ac:chgData name="Gaymare Luna" userId="7a21cff5-3a75-4227-be69-6ea1eac8961b" providerId="ADAL" clId="{24C1B763-CB28-4D70-A2D3-4E057ACCC435}" dt="2022-12-22T05:41:38.545" v="3008" actId="478"/>
          <ac:spMkLst>
            <pc:docMk/>
            <pc:sldMk cId="2672440771" sldId="739"/>
            <ac:spMk id="2" creationId="{70AB3EF6-BB7D-4D73-9C21-731770A78952}"/>
          </ac:spMkLst>
        </pc:spChg>
        <pc:graphicFrameChg chg="mod">
          <ac:chgData name="Gaymare Luna" userId="7a21cff5-3a75-4227-be69-6ea1eac8961b" providerId="ADAL" clId="{24C1B763-CB28-4D70-A2D3-4E057ACCC435}" dt="2022-12-22T05:42:29.251" v="3022" actId="1035"/>
          <ac:graphicFrameMkLst>
            <pc:docMk/>
            <pc:sldMk cId="2672440771" sldId="739"/>
            <ac:graphicFrameMk id="4" creationId="{AF3FB571-F757-4367-A785-F2806D5024F7}"/>
          </ac:graphicFrameMkLst>
        </pc:graphicFrameChg>
      </pc:sldChg>
      <pc:sldChg chg="addSp delSp modSp mod">
        <pc:chgData name="Gaymare Luna" userId="7a21cff5-3a75-4227-be69-6ea1eac8961b" providerId="ADAL" clId="{24C1B763-CB28-4D70-A2D3-4E057ACCC435}" dt="2022-12-22T05:41:32.818" v="3007" actId="1036"/>
        <pc:sldMkLst>
          <pc:docMk/>
          <pc:sldMk cId="3661451261" sldId="740"/>
        </pc:sldMkLst>
        <pc:spChg chg="del">
          <ac:chgData name="Gaymare Luna" userId="7a21cff5-3a75-4227-be69-6ea1eac8961b" providerId="ADAL" clId="{24C1B763-CB28-4D70-A2D3-4E057ACCC435}" dt="2022-12-22T05:39:45.159" v="2974" actId="478"/>
          <ac:spMkLst>
            <pc:docMk/>
            <pc:sldMk cId="3661451261" sldId="740"/>
            <ac:spMk id="2" creationId="{70AB3EF6-BB7D-4D73-9C21-731770A78952}"/>
          </ac:spMkLst>
        </pc:spChg>
        <pc:spChg chg="mod">
          <ac:chgData name="Gaymare Luna" userId="7a21cff5-3a75-4227-be69-6ea1eac8961b" providerId="ADAL" clId="{24C1B763-CB28-4D70-A2D3-4E057ACCC435}" dt="2022-12-22T05:41:23.671" v="3004" actId="20577"/>
          <ac:spMkLst>
            <pc:docMk/>
            <pc:sldMk cId="3661451261" sldId="740"/>
            <ac:spMk id="3" creationId="{042D9E7B-D1BB-4A59-8D12-11E6C2FA55AC}"/>
          </ac:spMkLst>
        </pc:spChg>
        <pc:spChg chg="del">
          <ac:chgData name="Gaymare Luna" userId="7a21cff5-3a75-4227-be69-6ea1eac8961b" providerId="ADAL" clId="{24C1B763-CB28-4D70-A2D3-4E057ACCC435}" dt="2022-12-22T05:39:50.818" v="2976" actId="478"/>
          <ac:spMkLst>
            <pc:docMk/>
            <pc:sldMk cId="3661451261" sldId="740"/>
            <ac:spMk id="10" creationId="{01B1E45B-6B2E-4BD4-82D7-5FE9540D2B13}"/>
          </ac:spMkLst>
        </pc:spChg>
        <pc:graphicFrameChg chg="add mod modGraphic">
          <ac:chgData name="Gaymare Luna" userId="7a21cff5-3a75-4227-be69-6ea1eac8961b" providerId="ADAL" clId="{24C1B763-CB28-4D70-A2D3-4E057ACCC435}" dt="2022-12-22T05:41:32.818" v="3007" actId="1036"/>
          <ac:graphicFrameMkLst>
            <pc:docMk/>
            <pc:sldMk cId="3661451261" sldId="740"/>
            <ac:graphicFrameMk id="6" creationId="{2FF1B2D4-498F-FD08-37F7-2FD9FE9C0E0F}"/>
          </ac:graphicFrameMkLst>
        </pc:graphicFrameChg>
        <pc:picChg chg="add mod">
          <ac:chgData name="Gaymare Luna" userId="7a21cff5-3a75-4227-be69-6ea1eac8961b" providerId="ADAL" clId="{24C1B763-CB28-4D70-A2D3-4E057ACCC435}" dt="2022-12-22T05:39:54.095" v="2977"/>
          <ac:picMkLst>
            <pc:docMk/>
            <pc:sldMk cId="3661451261" sldId="740"/>
            <ac:picMk id="4" creationId="{965854D8-846B-2BAA-C6B8-D3212C43A12C}"/>
          </ac:picMkLst>
        </pc:picChg>
        <pc:picChg chg="del">
          <ac:chgData name="Gaymare Luna" userId="7a21cff5-3a75-4227-be69-6ea1eac8961b" providerId="ADAL" clId="{24C1B763-CB28-4D70-A2D3-4E057ACCC435}" dt="2022-12-22T05:39:49.967" v="2975" actId="478"/>
          <ac:picMkLst>
            <pc:docMk/>
            <pc:sldMk cId="3661451261" sldId="740"/>
            <ac:picMk id="9" creationId="{DB1C5017-3DCA-4B28-8CDD-D9656AB52E9D}"/>
          </ac:picMkLst>
        </pc:picChg>
      </pc:sldChg>
      <pc:sldChg chg="addSp delSp modSp mod">
        <pc:chgData name="Gaymare Luna" userId="7a21cff5-3a75-4227-be69-6ea1eac8961b" providerId="ADAL" clId="{24C1B763-CB28-4D70-A2D3-4E057ACCC435}" dt="2022-12-22T05:51:27.329" v="3063" actId="1036"/>
        <pc:sldMkLst>
          <pc:docMk/>
          <pc:sldMk cId="3504132971" sldId="741"/>
        </pc:sldMkLst>
        <pc:spChg chg="del">
          <ac:chgData name="Gaymare Luna" userId="7a21cff5-3a75-4227-be69-6ea1eac8961b" providerId="ADAL" clId="{24C1B763-CB28-4D70-A2D3-4E057ACCC435}" dt="2022-12-22T05:46:04.644" v="3032" actId="478"/>
          <ac:spMkLst>
            <pc:docMk/>
            <pc:sldMk cId="3504132971" sldId="741"/>
            <ac:spMk id="2" creationId="{70AB3EF6-BB7D-4D73-9C21-731770A78952}"/>
          </ac:spMkLst>
        </pc:spChg>
        <pc:spChg chg="mod">
          <ac:chgData name="Gaymare Luna" userId="7a21cff5-3a75-4227-be69-6ea1eac8961b" providerId="ADAL" clId="{24C1B763-CB28-4D70-A2D3-4E057ACCC435}" dt="2022-12-22T05:50:55.040" v="3047" actId="14100"/>
          <ac:spMkLst>
            <pc:docMk/>
            <pc:sldMk cId="3504132971" sldId="741"/>
            <ac:spMk id="3" creationId="{042D9E7B-D1BB-4A59-8D12-11E6C2FA55AC}"/>
          </ac:spMkLst>
        </pc:spChg>
        <pc:spChg chg="del">
          <ac:chgData name="Gaymare Luna" userId="7a21cff5-3a75-4227-be69-6ea1eac8961b" providerId="ADAL" clId="{24C1B763-CB28-4D70-A2D3-4E057ACCC435}" dt="2022-12-22T05:50:57.019" v="3048" actId="478"/>
          <ac:spMkLst>
            <pc:docMk/>
            <pc:sldMk cId="3504132971" sldId="741"/>
            <ac:spMk id="7" creationId="{CA4337C0-9B3D-4EDF-BDAE-14A3E3662C6B}"/>
          </ac:spMkLst>
        </pc:spChg>
        <pc:picChg chg="del mod modCrop">
          <ac:chgData name="Gaymare Luna" userId="7a21cff5-3a75-4227-be69-6ea1eac8961b" providerId="ADAL" clId="{24C1B763-CB28-4D70-A2D3-4E057ACCC435}" dt="2022-12-22T05:51:01.087" v="3049" actId="478"/>
          <ac:picMkLst>
            <pc:docMk/>
            <pc:sldMk cId="3504132971" sldId="741"/>
            <ac:picMk id="6" creationId="{55187F3E-A027-4CD8-ACC4-255F263265F1}"/>
          </ac:picMkLst>
        </pc:picChg>
        <pc:picChg chg="add mod">
          <ac:chgData name="Gaymare Luna" userId="7a21cff5-3a75-4227-be69-6ea1eac8961b" providerId="ADAL" clId="{24C1B763-CB28-4D70-A2D3-4E057ACCC435}" dt="2022-12-22T05:51:27.329" v="3063" actId="1036"/>
          <ac:picMkLst>
            <pc:docMk/>
            <pc:sldMk cId="3504132971" sldId="741"/>
            <ac:picMk id="8" creationId="{C8988B50-5197-3014-1C68-8F220DF1C4D9}"/>
          </ac:picMkLst>
        </pc:picChg>
        <pc:picChg chg="add mod">
          <ac:chgData name="Gaymare Luna" userId="7a21cff5-3a75-4227-be69-6ea1eac8961b" providerId="ADAL" clId="{24C1B763-CB28-4D70-A2D3-4E057ACCC435}" dt="2022-12-22T05:51:11.465" v="3052"/>
          <ac:picMkLst>
            <pc:docMk/>
            <pc:sldMk cId="3504132971" sldId="741"/>
            <ac:picMk id="9" creationId="{807654FC-01EB-8D87-E8B9-360625710528}"/>
          </ac:picMkLst>
        </pc:picChg>
      </pc:sldChg>
      <pc:sldChg chg="delSp mod">
        <pc:chgData name="Gaymare Luna" userId="7a21cff5-3a75-4227-be69-6ea1eac8961b" providerId="ADAL" clId="{24C1B763-CB28-4D70-A2D3-4E057ACCC435}" dt="2022-12-22T05:42:51.994" v="3024" actId="478"/>
        <pc:sldMkLst>
          <pc:docMk/>
          <pc:sldMk cId="2332750835" sldId="742"/>
        </pc:sldMkLst>
        <pc:spChg chg="del">
          <ac:chgData name="Gaymare Luna" userId="7a21cff5-3a75-4227-be69-6ea1eac8961b" providerId="ADAL" clId="{24C1B763-CB28-4D70-A2D3-4E057ACCC435}" dt="2022-12-22T05:42:51.994" v="3024" actId="478"/>
          <ac:spMkLst>
            <pc:docMk/>
            <pc:sldMk cId="2332750835" sldId="742"/>
            <ac:spMk id="2" creationId="{70AB3EF6-BB7D-4D73-9C21-731770A78952}"/>
          </ac:spMkLst>
        </pc:spChg>
      </pc:sldChg>
      <pc:sldChg chg="delSp modSp mod">
        <pc:chgData name="Gaymare Luna" userId="7a21cff5-3a75-4227-be69-6ea1eac8961b" providerId="ADAL" clId="{24C1B763-CB28-4D70-A2D3-4E057ACCC435}" dt="2022-12-22T05:45:13.172" v="3028" actId="14100"/>
        <pc:sldMkLst>
          <pc:docMk/>
          <pc:sldMk cId="2502106038" sldId="743"/>
        </pc:sldMkLst>
        <pc:spChg chg="del">
          <ac:chgData name="Gaymare Luna" userId="7a21cff5-3a75-4227-be69-6ea1eac8961b" providerId="ADAL" clId="{24C1B763-CB28-4D70-A2D3-4E057ACCC435}" dt="2022-12-22T05:42:55.108" v="3025" actId="478"/>
          <ac:spMkLst>
            <pc:docMk/>
            <pc:sldMk cId="2502106038" sldId="743"/>
            <ac:spMk id="2" creationId="{70AB3EF6-BB7D-4D73-9C21-731770A78952}"/>
          </ac:spMkLst>
        </pc:spChg>
        <pc:spChg chg="mod">
          <ac:chgData name="Gaymare Luna" userId="7a21cff5-3a75-4227-be69-6ea1eac8961b" providerId="ADAL" clId="{24C1B763-CB28-4D70-A2D3-4E057ACCC435}" dt="2022-12-22T05:45:13.172" v="3028" actId="14100"/>
          <ac:spMkLst>
            <pc:docMk/>
            <pc:sldMk cId="2502106038" sldId="743"/>
            <ac:spMk id="3" creationId="{042D9E7B-D1BB-4A59-8D12-11E6C2FA55AC}"/>
          </ac:spMkLst>
        </pc:spChg>
        <pc:picChg chg="mod modCrop">
          <ac:chgData name="Gaymare Luna" userId="7a21cff5-3a75-4227-be69-6ea1eac8961b" providerId="ADAL" clId="{24C1B763-CB28-4D70-A2D3-4E057ACCC435}" dt="2022-12-22T05:44:55.839" v="3027" actId="18131"/>
          <ac:picMkLst>
            <pc:docMk/>
            <pc:sldMk cId="2502106038" sldId="743"/>
            <ac:picMk id="7" creationId="{CB65BB19-EE4E-4A4F-B9C1-5BF4C3BD468F}"/>
          </ac:picMkLst>
        </pc:picChg>
      </pc:sldChg>
      <pc:sldChg chg="delSp modSp mod">
        <pc:chgData name="Gaymare Luna" userId="7a21cff5-3a75-4227-be69-6ea1eac8961b" providerId="ADAL" clId="{24C1B763-CB28-4D70-A2D3-4E057ACCC435}" dt="2022-12-22T05:45:38.100" v="3031" actId="18131"/>
        <pc:sldMkLst>
          <pc:docMk/>
          <pc:sldMk cId="1538191936" sldId="744"/>
        </pc:sldMkLst>
        <pc:spChg chg="del">
          <ac:chgData name="Gaymare Luna" userId="7a21cff5-3a75-4227-be69-6ea1eac8961b" providerId="ADAL" clId="{24C1B763-CB28-4D70-A2D3-4E057ACCC435}" dt="2022-12-22T05:45:21.083" v="3029" actId="478"/>
          <ac:spMkLst>
            <pc:docMk/>
            <pc:sldMk cId="1538191936" sldId="744"/>
            <ac:spMk id="2" creationId="{70AB3EF6-BB7D-4D73-9C21-731770A78952}"/>
          </ac:spMkLst>
        </pc:spChg>
        <pc:picChg chg="mod modCrop">
          <ac:chgData name="Gaymare Luna" userId="7a21cff5-3a75-4227-be69-6ea1eac8961b" providerId="ADAL" clId="{24C1B763-CB28-4D70-A2D3-4E057ACCC435}" dt="2022-12-22T05:45:38.100" v="3031" actId="18131"/>
          <ac:picMkLst>
            <pc:docMk/>
            <pc:sldMk cId="1538191936" sldId="744"/>
            <ac:picMk id="7" creationId="{CB65BB19-EE4E-4A4F-B9C1-5BF4C3BD468F}"/>
          </ac:picMkLst>
        </pc:picChg>
      </pc:sldChg>
      <pc:sldChg chg="addSp delSp modSp mod">
        <pc:chgData name="Gaymare Luna" userId="7a21cff5-3a75-4227-be69-6ea1eac8961b" providerId="ADAL" clId="{24C1B763-CB28-4D70-A2D3-4E057ACCC435}" dt="2022-12-22T05:54:55.736" v="3108" actId="14100"/>
        <pc:sldMkLst>
          <pc:docMk/>
          <pc:sldMk cId="3320644745" sldId="745"/>
        </pc:sldMkLst>
        <pc:spChg chg="del">
          <ac:chgData name="Gaymare Luna" userId="7a21cff5-3a75-4227-be69-6ea1eac8961b" providerId="ADAL" clId="{24C1B763-CB28-4D70-A2D3-4E057ACCC435}" dt="2022-12-22T05:53:14.710" v="3096" actId="478"/>
          <ac:spMkLst>
            <pc:docMk/>
            <pc:sldMk cId="3320644745" sldId="745"/>
            <ac:spMk id="2" creationId="{70AB3EF6-BB7D-4D73-9C21-731770A78952}"/>
          </ac:spMkLst>
        </pc:spChg>
        <pc:spChg chg="mod">
          <ac:chgData name="Gaymare Luna" userId="7a21cff5-3a75-4227-be69-6ea1eac8961b" providerId="ADAL" clId="{24C1B763-CB28-4D70-A2D3-4E057ACCC435}" dt="2022-12-22T05:54:41.817" v="3104" actId="14100"/>
          <ac:spMkLst>
            <pc:docMk/>
            <pc:sldMk cId="3320644745" sldId="745"/>
            <ac:spMk id="3" creationId="{042D9E7B-D1BB-4A59-8D12-11E6C2FA55AC}"/>
          </ac:spMkLst>
        </pc:spChg>
        <pc:picChg chg="add mod modCrop">
          <ac:chgData name="Gaymare Luna" userId="7a21cff5-3a75-4227-be69-6ea1eac8961b" providerId="ADAL" clId="{24C1B763-CB28-4D70-A2D3-4E057ACCC435}" dt="2022-12-22T05:54:55.736" v="3108" actId="14100"/>
          <ac:picMkLst>
            <pc:docMk/>
            <pc:sldMk cId="3320644745" sldId="745"/>
            <ac:picMk id="6" creationId="{C4C7CDDD-177B-CA01-36E1-07B3CE93FCE5}"/>
          </ac:picMkLst>
        </pc:picChg>
        <pc:picChg chg="del mod">
          <ac:chgData name="Gaymare Luna" userId="7a21cff5-3a75-4227-be69-6ea1eac8961b" providerId="ADAL" clId="{24C1B763-CB28-4D70-A2D3-4E057ACCC435}" dt="2022-12-22T05:54:25.114" v="3098" actId="478"/>
          <ac:picMkLst>
            <pc:docMk/>
            <pc:sldMk cId="3320644745" sldId="745"/>
            <ac:picMk id="9" creationId="{697C809D-E934-4E27-B9ED-3FA1ED51DAB9}"/>
          </ac:picMkLst>
        </pc:picChg>
      </pc:sldChg>
      <pc:sldChg chg="delSp modSp mod">
        <pc:chgData name="Gaymare Luna" userId="7a21cff5-3a75-4227-be69-6ea1eac8961b" providerId="ADAL" clId="{24C1B763-CB28-4D70-A2D3-4E057ACCC435}" dt="2022-12-22T05:50:46.088" v="3045" actId="6549"/>
        <pc:sldMkLst>
          <pc:docMk/>
          <pc:sldMk cId="3624097750" sldId="746"/>
        </pc:sldMkLst>
        <pc:spChg chg="del">
          <ac:chgData name="Gaymare Luna" userId="7a21cff5-3a75-4227-be69-6ea1eac8961b" providerId="ADAL" clId="{24C1B763-CB28-4D70-A2D3-4E057ACCC435}" dt="2022-12-22T05:48:58.247" v="3036" actId="478"/>
          <ac:spMkLst>
            <pc:docMk/>
            <pc:sldMk cId="3624097750" sldId="746"/>
            <ac:spMk id="2" creationId="{70AB3EF6-BB7D-4D73-9C21-731770A78952}"/>
          </ac:spMkLst>
        </pc:spChg>
        <pc:spChg chg="mod">
          <ac:chgData name="Gaymare Luna" userId="7a21cff5-3a75-4227-be69-6ea1eac8961b" providerId="ADAL" clId="{24C1B763-CB28-4D70-A2D3-4E057ACCC435}" dt="2022-12-22T05:50:46.088" v="3045" actId="6549"/>
          <ac:spMkLst>
            <pc:docMk/>
            <pc:sldMk cId="3624097750" sldId="746"/>
            <ac:spMk id="3" creationId="{042D9E7B-D1BB-4A59-8D12-11E6C2FA55AC}"/>
          </ac:spMkLst>
        </pc:spChg>
        <pc:graphicFrameChg chg="del">
          <ac:chgData name="Gaymare Luna" userId="7a21cff5-3a75-4227-be69-6ea1eac8961b" providerId="ADAL" clId="{24C1B763-CB28-4D70-A2D3-4E057ACCC435}" dt="2022-12-22T05:50:26.669" v="3041" actId="478"/>
          <ac:graphicFrameMkLst>
            <pc:docMk/>
            <pc:sldMk cId="3624097750" sldId="746"/>
            <ac:graphicFrameMk id="7" creationId="{0097BE22-4383-46ED-806E-39286263CC1D}"/>
          </ac:graphicFrameMkLst>
        </pc:graphicFrameChg>
      </pc:sldChg>
      <pc:sldChg chg="delSp modSp mod">
        <pc:chgData name="Gaymare Luna" userId="7a21cff5-3a75-4227-be69-6ea1eac8961b" providerId="ADAL" clId="{24C1B763-CB28-4D70-A2D3-4E057ACCC435}" dt="2022-12-22T05:52:48.133" v="3092" actId="20577"/>
        <pc:sldMkLst>
          <pc:docMk/>
          <pc:sldMk cId="105845139" sldId="747"/>
        </pc:sldMkLst>
        <pc:spChg chg="del">
          <ac:chgData name="Gaymare Luna" userId="7a21cff5-3a75-4227-be69-6ea1eac8961b" providerId="ADAL" clId="{24C1B763-CB28-4D70-A2D3-4E057ACCC435}" dt="2022-12-22T05:52:42.992" v="3090" actId="478"/>
          <ac:spMkLst>
            <pc:docMk/>
            <pc:sldMk cId="105845139" sldId="747"/>
            <ac:spMk id="2" creationId="{70AB3EF6-BB7D-4D73-9C21-731770A78952}"/>
          </ac:spMkLst>
        </pc:spChg>
        <pc:spChg chg="mod">
          <ac:chgData name="Gaymare Luna" userId="7a21cff5-3a75-4227-be69-6ea1eac8961b" providerId="ADAL" clId="{24C1B763-CB28-4D70-A2D3-4E057ACCC435}" dt="2022-12-22T05:52:48.133" v="3092" actId="20577"/>
          <ac:spMkLst>
            <pc:docMk/>
            <pc:sldMk cId="105845139" sldId="747"/>
            <ac:spMk id="3" creationId="{042D9E7B-D1BB-4A59-8D12-11E6C2FA55AC}"/>
          </ac:spMkLst>
        </pc:spChg>
      </pc:sldChg>
      <pc:sldChg chg="delSp modSp mod">
        <pc:chgData name="Gaymare Luna" userId="7a21cff5-3a75-4227-be69-6ea1eac8961b" providerId="ADAL" clId="{24C1B763-CB28-4D70-A2D3-4E057ACCC435}" dt="2022-12-22T05:53:09.981" v="3095" actId="20577"/>
        <pc:sldMkLst>
          <pc:docMk/>
          <pc:sldMk cId="4131769252" sldId="748"/>
        </pc:sldMkLst>
        <pc:spChg chg="del">
          <ac:chgData name="Gaymare Luna" userId="7a21cff5-3a75-4227-be69-6ea1eac8961b" providerId="ADAL" clId="{24C1B763-CB28-4D70-A2D3-4E057ACCC435}" dt="2022-12-22T05:53:07.215" v="3093" actId="478"/>
          <ac:spMkLst>
            <pc:docMk/>
            <pc:sldMk cId="4131769252" sldId="748"/>
            <ac:spMk id="2" creationId="{70AB3EF6-BB7D-4D73-9C21-731770A78952}"/>
          </ac:spMkLst>
        </pc:spChg>
        <pc:spChg chg="mod">
          <ac:chgData name="Gaymare Luna" userId="7a21cff5-3a75-4227-be69-6ea1eac8961b" providerId="ADAL" clId="{24C1B763-CB28-4D70-A2D3-4E057ACCC435}" dt="2022-12-22T05:53:09.981" v="3095" actId="20577"/>
          <ac:spMkLst>
            <pc:docMk/>
            <pc:sldMk cId="4131769252" sldId="748"/>
            <ac:spMk id="3" creationId="{042D9E7B-D1BB-4A59-8D12-11E6C2FA55AC}"/>
          </ac:spMkLst>
        </pc:spChg>
      </pc:sldChg>
      <pc:sldChg chg="addSp delSp modSp mod">
        <pc:chgData name="Gaymare Luna" userId="7a21cff5-3a75-4227-be69-6ea1eac8961b" providerId="ADAL" clId="{24C1B763-CB28-4D70-A2D3-4E057ACCC435}" dt="2022-12-22T06:05:48.591" v="3138" actId="14100"/>
        <pc:sldMkLst>
          <pc:docMk/>
          <pc:sldMk cId="4121330818" sldId="749"/>
        </pc:sldMkLst>
        <pc:spChg chg="del">
          <ac:chgData name="Gaymare Luna" userId="7a21cff5-3a75-4227-be69-6ea1eac8961b" providerId="ADAL" clId="{24C1B763-CB28-4D70-A2D3-4E057ACCC435}" dt="2022-12-22T05:55:01.092" v="3109" actId="478"/>
          <ac:spMkLst>
            <pc:docMk/>
            <pc:sldMk cId="4121330818" sldId="749"/>
            <ac:spMk id="2" creationId="{70AB3EF6-BB7D-4D73-9C21-731770A78952}"/>
          </ac:spMkLst>
        </pc:spChg>
        <pc:spChg chg="mod">
          <ac:chgData name="Gaymare Luna" userId="7a21cff5-3a75-4227-be69-6ea1eac8961b" providerId="ADAL" clId="{24C1B763-CB28-4D70-A2D3-4E057ACCC435}" dt="2022-12-22T06:04:17.611" v="3118" actId="20577"/>
          <ac:spMkLst>
            <pc:docMk/>
            <pc:sldMk cId="4121330818" sldId="749"/>
            <ac:spMk id="3" creationId="{042D9E7B-D1BB-4A59-8D12-11E6C2FA55AC}"/>
          </ac:spMkLst>
        </pc:spChg>
        <pc:spChg chg="del">
          <ac:chgData name="Gaymare Luna" userId="7a21cff5-3a75-4227-be69-6ea1eac8961b" providerId="ADAL" clId="{24C1B763-CB28-4D70-A2D3-4E057ACCC435}" dt="2022-12-22T06:03:27.411" v="3110" actId="478"/>
          <ac:spMkLst>
            <pc:docMk/>
            <pc:sldMk cId="4121330818" sldId="749"/>
            <ac:spMk id="10" creationId="{420C5795-63F1-471C-ABC8-C63B2977EA84}"/>
          </ac:spMkLst>
        </pc:spChg>
        <pc:graphicFrameChg chg="add mod modGraphic">
          <ac:chgData name="Gaymare Luna" userId="7a21cff5-3a75-4227-be69-6ea1eac8961b" providerId="ADAL" clId="{24C1B763-CB28-4D70-A2D3-4E057ACCC435}" dt="2022-12-22T06:05:48.591" v="3138" actId="14100"/>
          <ac:graphicFrameMkLst>
            <pc:docMk/>
            <pc:sldMk cId="4121330818" sldId="749"/>
            <ac:graphicFrameMk id="6" creationId="{E2AB106A-41C8-6754-BFCB-514F3A3D6B96}"/>
          </ac:graphicFrameMkLst>
        </pc:graphicFrameChg>
        <pc:picChg chg="add mod">
          <ac:chgData name="Gaymare Luna" userId="7a21cff5-3a75-4227-be69-6ea1eac8961b" providerId="ADAL" clId="{24C1B763-CB28-4D70-A2D3-4E057ACCC435}" dt="2022-12-22T06:03:43.593" v="3112"/>
          <ac:picMkLst>
            <pc:docMk/>
            <pc:sldMk cId="4121330818" sldId="749"/>
            <ac:picMk id="4" creationId="{08EA0AE0-9D79-D02E-188D-3D2EC5C7C7A1}"/>
          </ac:picMkLst>
        </pc:picChg>
        <pc:picChg chg="del">
          <ac:chgData name="Gaymare Luna" userId="7a21cff5-3a75-4227-be69-6ea1eac8961b" providerId="ADAL" clId="{24C1B763-CB28-4D70-A2D3-4E057ACCC435}" dt="2022-12-22T06:03:36.100" v="3111" actId="478"/>
          <ac:picMkLst>
            <pc:docMk/>
            <pc:sldMk cId="4121330818" sldId="749"/>
            <ac:picMk id="7" creationId="{5195E408-556B-42D8-A6F3-D12E73C47154}"/>
          </ac:picMkLst>
        </pc:picChg>
      </pc:sldChg>
      <pc:sldChg chg="delSp modSp mod">
        <pc:chgData name="Gaymare Luna" userId="7a21cff5-3a75-4227-be69-6ea1eac8961b" providerId="ADAL" clId="{24C1B763-CB28-4D70-A2D3-4E057ACCC435}" dt="2022-12-22T06:06:14.593" v="3141" actId="478"/>
        <pc:sldMkLst>
          <pc:docMk/>
          <pc:sldMk cId="1448400096" sldId="750"/>
        </pc:sldMkLst>
        <pc:spChg chg="del">
          <ac:chgData name="Gaymare Luna" userId="7a21cff5-3a75-4227-be69-6ea1eac8961b" providerId="ADAL" clId="{24C1B763-CB28-4D70-A2D3-4E057ACCC435}" dt="2022-12-22T06:05:56.568" v="3139" actId="478"/>
          <ac:spMkLst>
            <pc:docMk/>
            <pc:sldMk cId="1448400096" sldId="750"/>
            <ac:spMk id="2" creationId="{70AB3EF6-BB7D-4D73-9C21-731770A78952}"/>
          </ac:spMkLst>
        </pc:spChg>
        <pc:spChg chg="mod">
          <ac:chgData name="Gaymare Luna" userId="7a21cff5-3a75-4227-be69-6ea1eac8961b" providerId="ADAL" clId="{24C1B763-CB28-4D70-A2D3-4E057ACCC435}" dt="2022-12-22T06:06:09.338" v="3140" actId="14100"/>
          <ac:spMkLst>
            <pc:docMk/>
            <pc:sldMk cId="1448400096" sldId="750"/>
            <ac:spMk id="3" creationId="{042D9E7B-D1BB-4A59-8D12-11E6C2FA55AC}"/>
          </ac:spMkLst>
        </pc:spChg>
        <pc:spChg chg="del">
          <ac:chgData name="Gaymare Luna" userId="7a21cff5-3a75-4227-be69-6ea1eac8961b" providerId="ADAL" clId="{24C1B763-CB28-4D70-A2D3-4E057ACCC435}" dt="2022-12-22T06:06:14.593" v="3141" actId="478"/>
          <ac:spMkLst>
            <pc:docMk/>
            <pc:sldMk cId="1448400096" sldId="750"/>
            <ac:spMk id="10" creationId="{420C5795-63F1-471C-ABC8-C63B2977EA84}"/>
          </ac:spMkLst>
        </pc:spChg>
      </pc:sldChg>
      <pc:sldChg chg="addSp delSp modSp mod">
        <pc:chgData name="Gaymare Luna" userId="7a21cff5-3a75-4227-be69-6ea1eac8961b" providerId="ADAL" clId="{24C1B763-CB28-4D70-A2D3-4E057ACCC435}" dt="2022-12-22T06:12:15.264" v="3157" actId="1076"/>
        <pc:sldMkLst>
          <pc:docMk/>
          <pc:sldMk cId="2235128366" sldId="751"/>
        </pc:sldMkLst>
        <pc:spChg chg="del">
          <ac:chgData name="Gaymare Luna" userId="7a21cff5-3a75-4227-be69-6ea1eac8961b" providerId="ADAL" clId="{24C1B763-CB28-4D70-A2D3-4E057ACCC435}" dt="2022-12-22T06:07:35.411" v="3142" actId="478"/>
          <ac:spMkLst>
            <pc:docMk/>
            <pc:sldMk cId="2235128366" sldId="751"/>
            <ac:spMk id="2" creationId="{70AB3EF6-BB7D-4D73-9C21-731770A78952}"/>
          </ac:spMkLst>
        </pc:spChg>
        <pc:spChg chg="mod">
          <ac:chgData name="Gaymare Luna" userId="7a21cff5-3a75-4227-be69-6ea1eac8961b" providerId="ADAL" clId="{24C1B763-CB28-4D70-A2D3-4E057ACCC435}" dt="2022-12-22T06:08:26.298" v="3147" actId="14100"/>
          <ac:spMkLst>
            <pc:docMk/>
            <pc:sldMk cId="2235128366" sldId="751"/>
            <ac:spMk id="3" creationId="{042D9E7B-D1BB-4A59-8D12-11E6C2FA55AC}"/>
          </ac:spMkLst>
        </pc:spChg>
        <pc:picChg chg="add del mod">
          <ac:chgData name="Gaymare Luna" userId="7a21cff5-3a75-4227-be69-6ea1eac8961b" providerId="ADAL" clId="{24C1B763-CB28-4D70-A2D3-4E057ACCC435}" dt="2022-12-22T06:09:57.675" v="3151" actId="478"/>
          <ac:picMkLst>
            <pc:docMk/>
            <pc:sldMk cId="2235128366" sldId="751"/>
            <ac:picMk id="7" creationId="{CDD9C2DB-DA22-247F-63E4-BBF3992EBAC1}"/>
          </ac:picMkLst>
        </pc:picChg>
        <pc:picChg chg="add mod">
          <ac:chgData name="Gaymare Luna" userId="7a21cff5-3a75-4227-be69-6ea1eac8961b" providerId="ADAL" clId="{24C1B763-CB28-4D70-A2D3-4E057ACCC435}" dt="2022-12-22T06:12:15.264" v="3157" actId="1076"/>
          <ac:picMkLst>
            <pc:docMk/>
            <pc:sldMk cId="2235128366" sldId="751"/>
            <ac:picMk id="9" creationId="{6E766C90-3814-4E2F-1E1B-B157140EE6EC}"/>
          </ac:picMkLst>
        </pc:picChg>
      </pc:sldChg>
      <pc:sldChg chg="delSp modSp mod">
        <pc:chgData name="Gaymare Luna" userId="7a21cff5-3a75-4227-be69-6ea1eac8961b" providerId="ADAL" clId="{24C1B763-CB28-4D70-A2D3-4E057ACCC435}" dt="2022-12-22T06:24:23.499" v="3190" actId="18131"/>
        <pc:sldMkLst>
          <pc:docMk/>
          <pc:sldMk cId="2015105674" sldId="752"/>
        </pc:sldMkLst>
        <pc:spChg chg="del">
          <ac:chgData name="Gaymare Luna" userId="7a21cff5-3a75-4227-be69-6ea1eac8961b" providerId="ADAL" clId="{24C1B763-CB28-4D70-A2D3-4E057ACCC435}" dt="2022-12-22T06:16:33.263" v="3185" actId="478"/>
          <ac:spMkLst>
            <pc:docMk/>
            <pc:sldMk cId="2015105674" sldId="752"/>
            <ac:spMk id="2" creationId="{70AB3EF6-BB7D-4D73-9C21-731770A78952}"/>
          </ac:spMkLst>
        </pc:spChg>
        <pc:spChg chg="mod">
          <ac:chgData name="Gaymare Luna" userId="7a21cff5-3a75-4227-be69-6ea1eac8961b" providerId="ADAL" clId="{24C1B763-CB28-4D70-A2D3-4E057ACCC435}" dt="2022-12-22T06:16:49.258" v="3186" actId="14100"/>
          <ac:spMkLst>
            <pc:docMk/>
            <pc:sldMk cId="2015105674" sldId="752"/>
            <ac:spMk id="3" creationId="{042D9E7B-D1BB-4A59-8D12-11E6C2FA55AC}"/>
          </ac:spMkLst>
        </pc:spChg>
        <pc:picChg chg="mod modCrop">
          <ac:chgData name="Gaymare Luna" userId="7a21cff5-3a75-4227-be69-6ea1eac8961b" providerId="ADAL" clId="{24C1B763-CB28-4D70-A2D3-4E057ACCC435}" dt="2022-12-22T06:24:23.499" v="3190" actId="18131"/>
          <ac:picMkLst>
            <pc:docMk/>
            <pc:sldMk cId="2015105674" sldId="752"/>
            <ac:picMk id="7" creationId="{09B9C806-B2C9-4E5C-85E8-5FA2A8EEA34A}"/>
          </ac:picMkLst>
        </pc:picChg>
      </pc:sldChg>
      <pc:sldChg chg="delSp modSp mod">
        <pc:chgData name="Gaymare Luna" userId="7a21cff5-3a75-4227-be69-6ea1eac8961b" providerId="ADAL" clId="{24C1B763-CB28-4D70-A2D3-4E057ACCC435}" dt="2022-12-22T06:28:15.346" v="3194" actId="18131"/>
        <pc:sldMkLst>
          <pc:docMk/>
          <pc:sldMk cId="2471086118" sldId="753"/>
        </pc:sldMkLst>
        <pc:spChg chg="del">
          <ac:chgData name="Gaymare Luna" userId="7a21cff5-3a75-4227-be69-6ea1eac8961b" providerId="ADAL" clId="{24C1B763-CB28-4D70-A2D3-4E057ACCC435}" dt="2022-12-22T06:24:45.624" v="3191" actId="478"/>
          <ac:spMkLst>
            <pc:docMk/>
            <pc:sldMk cId="2471086118" sldId="753"/>
            <ac:spMk id="2" creationId="{70AB3EF6-BB7D-4D73-9C21-731770A78952}"/>
          </ac:spMkLst>
        </pc:spChg>
        <pc:picChg chg="mod modCrop">
          <ac:chgData name="Gaymare Luna" userId="7a21cff5-3a75-4227-be69-6ea1eac8961b" providerId="ADAL" clId="{24C1B763-CB28-4D70-A2D3-4E057ACCC435}" dt="2022-12-22T06:28:15.346" v="3194" actId="18131"/>
          <ac:picMkLst>
            <pc:docMk/>
            <pc:sldMk cId="2471086118" sldId="753"/>
            <ac:picMk id="7" creationId="{09B9C806-B2C9-4E5C-85E8-5FA2A8EEA34A}"/>
          </ac:picMkLst>
        </pc:picChg>
      </pc:sldChg>
      <pc:sldChg chg="delSp modSp mod">
        <pc:chgData name="Gaymare Luna" userId="7a21cff5-3a75-4227-be69-6ea1eac8961b" providerId="ADAL" clId="{24C1B763-CB28-4D70-A2D3-4E057ACCC435}" dt="2022-12-22T04:52:06.574" v="2704" actId="20577"/>
        <pc:sldMkLst>
          <pc:docMk/>
          <pc:sldMk cId="1766426185" sldId="754"/>
        </pc:sldMkLst>
        <pc:spChg chg="del">
          <ac:chgData name="Gaymare Luna" userId="7a21cff5-3a75-4227-be69-6ea1eac8961b" providerId="ADAL" clId="{24C1B763-CB28-4D70-A2D3-4E057ACCC435}" dt="2022-12-22T04:52:01.384" v="2700" actId="478"/>
          <ac:spMkLst>
            <pc:docMk/>
            <pc:sldMk cId="1766426185" sldId="754"/>
            <ac:spMk id="2" creationId="{70AB3EF6-BB7D-4D73-9C21-731770A78952}"/>
          </ac:spMkLst>
        </pc:spChg>
        <pc:spChg chg="mod">
          <ac:chgData name="Gaymare Luna" userId="7a21cff5-3a75-4227-be69-6ea1eac8961b" providerId="ADAL" clId="{24C1B763-CB28-4D70-A2D3-4E057ACCC435}" dt="2022-12-22T04:52:06.574" v="2704" actId="20577"/>
          <ac:spMkLst>
            <pc:docMk/>
            <pc:sldMk cId="1766426185" sldId="754"/>
            <ac:spMk id="3" creationId="{042D9E7B-D1BB-4A59-8D12-11E6C2FA55AC}"/>
          </ac:spMkLst>
        </pc:spChg>
      </pc:sldChg>
      <pc:sldChg chg="modSp mod">
        <pc:chgData name="Gaymare Luna" userId="7a21cff5-3a75-4227-be69-6ea1eac8961b" providerId="ADAL" clId="{24C1B763-CB28-4D70-A2D3-4E057ACCC435}" dt="2022-12-22T01:17:18.008" v="169" actId="14826"/>
        <pc:sldMkLst>
          <pc:docMk/>
          <pc:sldMk cId="714558592" sldId="755"/>
        </pc:sldMkLst>
        <pc:spChg chg="mod">
          <ac:chgData name="Gaymare Luna" userId="7a21cff5-3a75-4227-be69-6ea1eac8961b" providerId="ADAL" clId="{24C1B763-CB28-4D70-A2D3-4E057ACCC435}" dt="2022-12-22T01:16:44.611" v="166" actId="465"/>
          <ac:spMkLst>
            <pc:docMk/>
            <pc:sldMk cId="714558592" sldId="755"/>
            <ac:spMk id="2" creationId="{0631258E-42A2-4A96-A264-9BF3D41554F8}"/>
          </ac:spMkLst>
        </pc:spChg>
        <pc:picChg chg="mod">
          <ac:chgData name="Gaymare Luna" userId="7a21cff5-3a75-4227-be69-6ea1eac8961b" providerId="ADAL" clId="{24C1B763-CB28-4D70-A2D3-4E057ACCC435}" dt="2022-12-22T01:17:18.008" v="169" actId="14826"/>
          <ac:picMkLst>
            <pc:docMk/>
            <pc:sldMk cId="714558592" sldId="755"/>
            <ac:picMk id="5" creationId="{621BB12B-0222-4B1F-B9A5-7432D56803D0}"/>
          </ac:picMkLst>
        </pc:picChg>
      </pc:sldChg>
      <pc:sldChg chg="addSp delSp modSp mod">
        <pc:chgData name="Gaymare Luna" userId="7a21cff5-3a75-4227-be69-6ea1eac8961b" providerId="ADAL" clId="{24C1B763-CB28-4D70-A2D3-4E057ACCC435}" dt="2022-12-22T01:18:54.491" v="205" actId="14100"/>
        <pc:sldMkLst>
          <pc:docMk/>
          <pc:sldMk cId="3027713084" sldId="756"/>
        </pc:sldMkLst>
        <pc:spChg chg="del">
          <ac:chgData name="Gaymare Luna" userId="7a21cff5-3a75-4227-be69-6ea1eac8961b" providerId="ADAL" clId="{24C1B763-CB28-4D70-A2D3-4E057ACCC435}" dt="2022-12-22T01:17:25.279" v="170" actId="478"/>
          <ac:spMkLst>
            <pc:docMk/>
            <pc:sldMk cId="3027713084" sldId="756"/>
            <ac:spMk id="2" creationId="{70AB3EF6-BB7D-4D73-9C21-731770A78952}"/>
          </ac:spMkLst>
        </pc:spChg>
        <pc:spChg chg="mod">
          <ac:chgData name="Gaymare Luna" userId="7a21cff5-3a75-4227-be69-6ea1eac8961b" providerId="ADAL" clId="{24C1B763-CB28-4D70-A2D3-4E057ACCC435}" dt="2022-12-22T01:18:27.034" v="191" actId="20577"/>
          <ac:spMkLst>
            <pc:docMk/>
            <pc:sldMk cId="3027713084" sldId="756"/>
            <ac:spMk id="3" creationId="{042D9E7B-D1BB-4A59-8D12-11E6C2FA55AC}"/>
          </ac:spMkLst>
        </pc:spChg>
        <pc:spChg chg="add del mod">
          <ac:chgData name="Gaymare Luna" userId="7a21cff5-3a75-4227-be69-6ea1eac8961b" providerId="ADAL" clId="{24C1B763-CB28-4D70-A2D3-4E057ACCC435}" dt="2022-12-22T01:17:26.735" v="171" actId="478"/>
          <ac:spMkLst>
            <pc:docMk/>
            <pc:sldMk cId="3027713084" sldId="756"/>
            <ac:spMk id="7" creationId="{A43937E8-54A4-55B9-0636-5BA2A3523E04}"/>
          </ac:spMkLst>
        </pc:spChg>
        <pc:graphicFrameChg chg="add mod modGraphic">
          <ac:chgData name="Gaymare Luna" userId="7a21cff5-3a75-4227-be69-6ea1eac8961b" providerId="ADAL" clId="{24C1B763-CB28-4D70-A2D3-4E057ACCC435}" dt="2022-12-22T01:18:54.491" v="205" actId="14100"/>
          <ac:graphicFrameMkLst>
            <pc:docMk/>
            <pc:sldMk cId="3027713084" sldId="756"/>
            <ac:graphicFrameMk id="9" creationId="{65992C6F-6174-00BD-8B85-7307EBC2823C}"/>
          </ac:graphicFrameMkLst>
        </pc:graphicFrameChg>
        <pc:picChg chg="del">
          <ac:chgData name="Gaymare Luna" userId="7a21cff5-3a75-4227-be69-6ea1eac8961b" providerId="ADAL" clId="{24C1B763-CB28-4D70-A2D3-4E057ACCC435}" dt="2022-12-22T01:17:29.986" v="172" actId="478"/>
          <ac:picMkLst>
            <pc:docMk/>
            <pc:sldMk cId="3027713084" sldId="756"/>
            <ac:picMk id="6" creationId="{8E4142A2-0E0B-4358-82ED-B6119C7BADE6}"/>
          </ac:picMkLst>
        </pc:picChg>
      </pc:sldChg>
      <pc:sldChg chg="delSp modSp mod">
        <pc:chgData name="Gaymare Luna" userId="7a21cff5-3a75-4227-be69-6ea1eac8961b" providerId="ADAL" clId="{24C1B763-CB28-4D70-A2D3-4E057ACCC435}" dt="2022-12-22T01:20:27.364" v="211" actId="20577"/>
        <pc:sldMkLst>
          <pc:docMk/>
          <pc:sldMk cId="1423667063" sldId="757"/>
        </pc:sldMkLst>
        <pc:spChg chg="del">
          <ac:chgData name="Gaymare Luna" userId="7a21cff5-3a75-4227-be69-6ea1eac8961b" providerId="ADAL" clId="{24C1B763-CB28-4D70-A2D3-4E057ACCC435}" dt="2022-12-22T01:19:06.901" v="206" actId="478"/>
          <ac:spMkLst>
            <pc:docMk/>
            <pc:sldMk cId="1423667063" sldId="757"/>
            <ac:spMk id="2" creationId="{70AB3EF6-BB7D-4D73-9C21-731770A78952}"/>
          </ac:spMkLst>
        </pc:spChg>
        <pc:spChg chg="mod">
          <ac:chgData name="Gaymare Luna" userId="7a21cff5-3a75-4227-be69-6ea1eac8961b" providerId="ADAL" clId="{24C1B763-CB28-4D70-A2D3-4E057ACCC435}" dt="2022-12-22T01:20:27.364" v="211" actId="20577"/>
          <ac:spMkLst>
            <pc:docMk/>
            <pc:sldMk cId="1423667063" sldId="757"/>
            <ac:spMk id="3" creationId="{042D9E7B-D1BB-4A59-8D12-11E6C2FA55AC}"/>
          </ac:spMkLst>
        </pc:spChg>
      </pc:sldChg>
      <pc:sldChg chg="addSp delSp modSp mod">
        <pc:chgData name="Gaymare Luna" userId="7a21cff5-3a75-4227-be69-6ea1eac8961b" providerId="ADAL" clId="{24C1B763-CB28-4D70-A2D3-4E057ACCC435}" dt="2022-12-22T01:21:37.730" v="234" actId="20577"/>
        <pc:sldMkLst>
          <pc:docMk/>
          <pc:sldMk cId="3209801953" sldId="758"/>
        </pc:sldMkLst>
        <pc:spChg chg="del">
          <ac:chgData name="Gaymare Luna" userId="7a21cff5-3a75-4227-be69-6ea1eac8961b" providerId="ADAL" clId="{24C1B763-CB28-4D70-A2D3-4E057ACCC435}" dt="2022-12-22T01:20:37.043" v="212" actId="478"/>
          <ac:spMkLst>
            <pc:docMk/>
            <pc:sldMk cId="3209801953" sldId="758"/>
            <ac:spMk id="2" creationId="{70AB3EF6-BB7D-4D73-9C21-731770A78952}"/>
          </ac:spMkLst>
        </pc:spChg>
        <pc:spChg chg="mod">
          <ac:chgData name="Gaymare Luna" userId="7a21cff5-3a75-4227-be69-6ea1eac8961b" providerId="ADAL" clId="{24C1B763-CB28-4D70-A2D3-4E057ACCC435}" dt="2022-12-22T01:20:54.107" v="217" actId="20577"/>
          <ac:spMkLst>
            <pc:docMk/>
            <pc:sldMk cId="3209801953" sldId="758"/>
            <ac:spMk id="3" creationId="{042D9E7B-D1BB-4A59-8D12-11E6C2FA55AC}"/>
          </ac:spMkLst>
        </pc:spChg>
        <pc:graphicFrameChg chg="add mod modGraphic">
          <ac:chgData name="Gaymare Luna" userId="7a21cff5-3a75-4227-be69-6ea1eac8961b" providerId="ADAL" clId="{24C1B763-CB28-4D70-A2D3-4E057ACCC435}" dt="2022-12-22T01:21:37.730" v="234" actId="20577"/>
          <ac:graphicFrameMkLst>
            <pc:docMk/>
            <pc:sldMk cId="3209801953" sldId="758"/>
            <ac:graphicFrameMk id="4" creationId="{BB880EC0-0003-5E76-5DDF-D7A8C7BF75DA}"/>
          </ac:graphicFrameMkLst>
        </pc:graphicFrameChg>
      </pc:sldChg>
      <pc:sldChg chg="addSp delSp modSp mod">
        <pc:chgData name="Gaymare Luna" userId="7a21cff5-3a75-4227-be69-6ea1eac8961b" providerId="ADAL" clId="{24C1B763-CB28-4D70-A2D3-4E057ACCC435}" dt="2022-12-22T01:38:39.234" v="505" actId="1036"/>
        <pc:sldMkLst>
          <pc:docMk/>
          <pc:sldMk cId="1365707265" sldId="759"/>
        </pc:sldMkLst>
        <pc:spChg chg="mod">
          <ac:chgData name="Gaymare Luna" userId="7a21cff5-3a75-4227-be69-6ea1eac8961b" providerId="ADAL" clId="{24C1B763-CB28-4D70-A2D3-4E057ACCC435}" dt="2022-12-22T01:28:13.973" v="332" actId="14100"/>
          <ac:spMkLst>
            <pc:docMk/>
            <pc:sldMk cId="1365707265" sldId="759"/>
            <ac:spMk id="3" creationId="{042D9E7B-D1BB-4A59-8D12-11E6C2FA55AC}"/>
          </ac:spMkLst>
        </pc:spChg>
        <pc:picChg chg="add del mod">
          <ac:chgData name="Gaymare Luna" userId="7a21cff5-3a75-4227-be69-6ea1eac8961b" providerId="ADAL" clId="{24C1B763-CB28-4D70-A2D3-4E057ACCC435}" dt="2022-12-22T01:29:25.779" v="335" actId="478"/>
          <ac:picMkLst>
            <pc:docMk/>
            <pc:sldMk cId="1365707265" sldId="759"/>
            <ac:picMk id="6" creationId="{8ED16822-A998-C465-96EB-E12FE9EF664C}"/>
          </ac:picMkLst>
        </pc:picChg>
        <pc:picChg chg="add mod">
          <ac:chgData name="Gaymare Luna" userId="7a21cff5-3a75-4227-be69-6ea1eac8961b" providerId="ADAL" clId="{24C1B763-CB28-4D70-A2D3-4E057ACCC435}" dt="2022-12-22T01:38:39.234" v="505" actId="1036"/>
          <ac:picMkLst>
            <pc:docMk/>
            <pc:sldMk cId="1365707265" sldId="759"/>
            <ac:picMk id="8" creationId="{04D955CE-EEB8-4A70-ED1D-3D22D1C0BF67}"/>
          </ac:picMkLst>
        </pc:picChg>
      </pc:sldChg>
      <pc:sldChg chg="addSp delSp modSp mod">
        <pc:chgData name="Gaymare Luna" userId="7a21cff5-3a75-4227-be69-6ea1eac8961b" providerId="ADAL" clId="{24C1B763-CB28-4D70-A2D3-4E057ACCC435}" dt="2022-12-22T01:04:34.292" v="109" actId="14100"/>
        <pc:sldMkLst>
          <pc:docMk/>
          <pc:sldMk cId="308563099" sldId="760"/>
        </pc:sldMkLst>
        <pc:spChg chg="del">
          <ac:chgData name="Gaymare Luna" userId="7a21cff5-3a75-4227-be69-6ea1eac8961b" providerId="ADAL" clId="{24C1B763-CB28-4D70-A2D3-4E057ACCC435}" dt="2022-12-22T01:03:18.032" v="85" actId="478"/>
          <ac:spMkLst>
            <pc:docMk/>
            <pc:sldMk cId="308563099" sldId="760"/>
            <ac:spMk id="2" creationId="{70AB3EF6-BB7D-4D73-9C21-731770A78952}"/>
          </ac:spMkLst>
        </pc:spChg>
        <pc:spChg chg="mod">
          <ac:chgData name="Gaymare Luna" userId="7a21cff5-3a75-4227-be69-6ea1eac8961b" providerId="ADAL" clId="{24C1B763-CB28-4D70-A2D3-4E057ACCC435}" dt="2022-12-22T01:03:47.536" v="93" actId="20577"/>
          <ac:spMkLst>
            <pc:docMk/>
            <pc:sldMk cId="308563099" sldId="760"/>
            <ac:spMk id="3" creationId="{042D9E7B-D1BB-4A59-8D12-11E6C2FA55AC}"/>
          </ac:spMkLst>
        </pc:spChg>
        <pc:graphicFrameChg chg="add mod modGraphic">
          <ac:chgData name="Gaymare Luna" userId="7a21cff5-3a75-4227-be69-6ea1eac8961b" providerId="ADAL" clId="{24C1B763-CB28-4D70-A2D3-4E057ACCC435}" dt="2022-12-22T01:04:34.292" v="109" actId="14100"/>
          <ac:graphicFrameMkLst>
            <pc:docMk/>
            <pc:sldMk cId="308563099" sldId="760"/>
            <ac:graphicFrameMk id="6" creationId="{1F0EC0C5-D550-AF63-4E65-D3CB8CE28C66}"/>
          </ac:graphicFrameMkLst>
        </pc:graphicFrameChg>
        <pc:picChg chg="del">
          <ac:chgData name="Gaymare Luna" userId="7a21cff5-3a75-4227-be69-6ea1eac8961b" providerId="ADAL" clId="{24C1B763-CB28-4D70-A2D3-4E057ACCC435}" dt="2022-12-22T01:03:16.527" v="84" actId="478"/>
          <ac:picMkLst>
            <pc:docMk/>
            <pc:sldMk cId="308563099" sldId="760"/>
            <ac:picMk id="7" creationId="{5637EE87-0FC4-426C-B8ED-C87342B75DCF}"/>
          </ac:picMkLst>
        </pc:picChg>
      </pc:sldChg>
      <pc:sldChg chg="addSp delSp modSp mod">
        <pc:chgData name="Gaymare Luna" userId="7a21cff5-3a75-4227-be69-6ea1eac8961b" providerId="ADAL" clId="{24C1B763-CB28-4D70-A2D3-4E057ACCC435}" dt="2022-12-22T01:12:12.739" v="119"/>
        <pc:sldMkLst>
          <pc:docMk/>
          <pc:sldMk cId="4029840663" sldId="761"/>
        </pc:sldMkLst>
        <pc:spChg chg="del">
          <ac:chgData name="Gaymare Luna" userId="7a21cff5-3a75-4227-be69-6ea1eac8961b" providerId="ADAL" clId="{24C1B763-CB28-4D70-A2D3-4E057ACCC435}" dt="2022-12-22T01:04:38.622" v="110" actId="478"/>
          <ac:spMkLst>
            <pc:docMk/>
            <pc:sldMk cId="4029840663" sldId="761"/>
            <ac:spMk id="2" creationId="{70AB3EF6-BB7D-4D73-9C21-731770A78952}"/>
          </ac:spMkLst>
        </pc:spChg>
        <pc:spChg chg="mod">
          <ac:chgData name="Gaymare Luna" userId="7a21cff5-3a75-4227-be69-6ea1eac8961b" providerId="ADAL" clId="{24C1B763-CB28-4D70-A2D3-4E057ACCC435}" dt="2022-12-22T01:12:06.074" v="118" actId="14100"/>
          <ac:spMkLst>
            <pc:docMk/>
            <pc:sldMk cId="4029840663" sldId="761"/>
            <ac:spMk id="3" creationId="{042D9E7B-D1BB-4A59-8D12-11E6C2FA55AC}"/>
          </ac:spMkLst>
        </pc:spChg>
        <pc:spChg chg="del">
          <ac:chgData name="Gaymare Luna" userId="7a21cff5-3a75-4227-be69-6ea1eac8961b" providerId="ADAL" clId="{24C1B763-CB28-4D70-A2D3-4E057ACCC435}" dt="2022-12-22T01:12:00.739" v="117" actId="478"/>
          <ac:spMkLst>
            <pc:docMk/>
            <pc:sldMk cId="4029840663" sldId="761"/>
            <ac:spMk id="7" creationId="{75E9C746-9AE3-4719-9D5C-41527FB1A999}"/>
          </ac:spMkLst>
        </pc:spChg>
        <pc:picChg chg="add mod">
          <ac:chgData name="Gaymare Luna" userId="7a21cff5-3a75-4227-be69-6ea1eac8961b" providerId="ADAL" clId="{24C1B763-CB28-4D70-A2D3-4E057ACCC435}" dt="2022-12-22T01:12:12.739" v="119"/>
          <ac:picMkLst>
            <pc:docMk/>
            <pc:sldMk cId="4029840663" sldId="761"/>
            <ac:picMk id="4" creationId="{800A7636-223F-884B-077C-39C68C0BD65C}"/>
          </ac:picMkLst>
        </pc:picChg>
        <pc:picChg chg="del mod">
          <ac:chgData name="Gaymare Luna" userId="7a21cff5-3a75-4227-be69-6ea1eac8961b" providerId="ADAL" clId="{24C1B763-CB28-4D70-A2D3-4E057ACCC435}" dt="2022-12-22T01:12:00.002" v="116" actId="478"/>
          <ac:picMkLst>
            <pc:docMk/>
            <pc:sldMk cId="4029840663" sldId="761"/>
            <ac:picMk id="6" creationId="{22E99F68-0BBD-43DD-8E60-A0921A859928}"/>
          </ac:picMkLst>
        </pc:picChg>
      </pc:sldChg>
      <pc:sldChg chg="delSp modSp mod">
        <pc:chgData name="Gaymare Luna" userId="7a21cff5-3a75-4227-be69-6ea1eac8961b" providerId="ADAL" clId="{24C1B763-CB28-4D70-A2D3-4E057ACCC435}" dt="2022-12-22T01:14:40.513" v="133" actId="20577"/>
        <pc:sldMkLst>
          <pc:docMk/>
          <pc:sldMk cId="4111963464" sldId="762"/>
        </pc:sldMkLst>
        <pc:spChg chg="del">
          <ac:chgData name="Gaymare Luna" userId="7a21cff5-3a75-4227-be69-6ea1eac8961b" providerId="ADAL" clId="{24C1B763-CB28-4D70-A2D3-4E057ACCC435}" dt="2022-12-22T01:12:16.420" v="120" actId="478"/>
          <ac:spMkLst>
            <pc:docMk/>
            <pc:sldMk cId="4111963464" sldId="762"/>
            <ac:spMk id="2" creationId="{70AB3EF6-BB7D-4D73-9C21-731770A78952}"/>
          </ac:spMkLst>
        </pc:spChg>
        <pc:spChg chg="mod">
          <ac:chgData name="Gaymare Luna" userId="7a21cff5-3a75-4227-be69-6ea1eac8961b" providerId="ADAL" clId="{24C1B763-CB28-4D70-A2D3-4E057ACCC435}" dt="2022-12-22T01:14:40.513" v="133" actId="20577"/>
          <ac:spMkLst>
            <pc:docMk/>
            <pc:sldMk cId="4111963464" sldId="762"/>
            <ac:spMk id="3" creationId="{042D9E7B-D1BB-4A59-8D12-11E6C2FA55AC}"/>
          </ac:spMkLst>
        </pc:spChg>
        <pc:spChg chg="mod">
          <ac:chgData name="Gaymare Luna" userId="7a21cff5-3a75-4227-be69-6ea1eac8961b" providerId="ADAL" clId="{24C1B763-CB28-4D70-A2D3-4E057ACCC435}" dt="2022-12-22T01:14:09.252" v="123" actId="1076"/>
          <ac:spMkLst>
            <pc:docMk/>
            <pc:sldMk cId="4111963464" sldId="762"/>
            <ac:spMk id="7" creationId="{75E9C746-9AE3-4719-9D5C-41527FB1A999}"/>
          </ac:spMkLst>
        </pc:spChg>
        <pc:picChg chg="mod modCrop">
          <ac:chgData name="Gaymare Luna" userId="7a21cff5-3a75-4227-be69-6ea1eac8961b" providerId="ADAL" clId="{24C1B763-CB28-4D70-A2D3-4E057ACCC435}" dt="2022-12-22T01:14:25.165" v="127" actId="14100"/>
          <ac:picMkLst>
            <pc:docMk/>
            <pc:sldMk cId="4111963464" sldId="762"/>
            <ac:picMk id="6" creationId="{22E99F68-0BBD-43DD-8E60-A0921A859928}"/>
          </ac:picMkLst>
        </pc:picChg>
      </pc:sldChg>
      <pc:sldChg chg="addSp delSp modSp mod">
        <pc:chgData name="Gaymare Luna" userId="7a21cff5-3a75-4227-be69-6ea1eac8961b" providerId="ADAL" clId="{24C1B763-CB28-4D70-A2D3-4E057ACCC435}" dt="2022-12-22T01:16:22.435" v="160" actId="1037"/>
        <pc:sldMkLst>
          <pc:docMk/>
          <pc:sldMk cId="1062737275" sldId="763"/>
        </pc:sldMkLst>
        <pc:spChg chg="del">
          <ac:chgData name="Gaymare Luna" userId="7a21cff5-3a75-4227-be69-6ea1eac8961b" providerId="ADAL" clId="{24C1B763-CB28-4D70-A2D3-4E057ACCC435}" dt="2022-12-22T01:14:44.403" v="134" actId="478"/>
          <ac:spMkLst>
            <pc:docMk/>
            <pc:sldMk cId="1062737275" sldId="763"/>
            <ac:spMk id="2" creationId="{70AB3EF6-BB7D-4D73-9C21-731770A78952}"/>
          </ac:spMkLst>
        </pc:spChg>
        <pc:spChg chg="mod">
          <ac:chgData name="Gaymare Luna" userId="7a21cff5-3a75-4227-be69-6ea1eac8961b" providerId="ADAL" clId="{24C1B763-CB28-4D70-A2D3-4E057ACCC435}" dt="2022-12-22T01:15:05.217" v="145" actId="20577"/>
          <ac:spMkLst>
            <pc:docMk/>
            <pc:sldMk cId="1062737275" sldId="763"/>
            <ac:spMk id="3" creationId="{042D9E7B-D1BB-4A59-8D12-11E6C2FA55AC}"/>
          </ac:spMkLst>
        </pc:spChg>
        <pc:graphicFrameChg chg="add mod modGraphic">
          <ac:chgData name="Gaymare Luna" userId="7a21cff5-3a75-4227-be69-6ea1eac8961b" providerId="ADAL" clId="{24C1B763-CB28-4D70-A2D3-4E057ACCC435}" dt="2022-12-22T01:16:22.435" v="160" actId="1037"/>
          <ac:graphicFrameMkLst>
            <pc:docMk/>
            <pc:sldMk cId="1062737275" sldId="763"/>
            <ac:graphicFrameMk id="6" creationId="{BBA893EA-D850-D366-0EB5-67A7EC5A8687}"/>
          </ac:graphicFrameMkLst>
        </pc:graphicFrameChg>
      </pc:sldChg>
      <pc:sldChg chg="addSp modSp mod">
        <pc:chgData name="Gaymare Luna" userId="7a21cff5-3a75-4227-be69-6ea1eac8961b" providerId="ADAL" clId="{24C1B763-CB28-4D70-A2D3-4E057ACCC435}" dt="2022-12-22T01:38:36.851" v="498" actId="1036"/>
        <pc:sldMkLst>
          <pc:docMk/>
          <pc:sldMk cId="3394546819" sldId="764"/>
        </pc:sldMkLst>
        <pc:spChg chg="mod">
          <ac:chgData name="Gaymare Luna" userId="7a21cff5-3a75-4227-be69-6ea1eac8961b" providerId="ADAL" clId="{24C1B763-CB28-4D70-A2D3-4E057ACCC435}" dt="2022-12-22T01:31:49.175" v="353" actId="14100"/>
          <ac:spMkLst>
            <pc:docMk/>
            <pc:sldMk cId="3394546819" sldId="764"/>
            <ac:spMk id="3" creationId="{042D9E7B-D1BB-4A59-8D12-11E6C2FA55AC}"/>
          </ac:spMkLst>
        </pc:spChg>
        <pc:picChg chg="add mod modCrop">
          <ac:chgData name="Gaymare Luna" userId="7a21cff5-3a75-4227-be69-6ea1eac8961b" providerId="ADAL" clId="{24C1B763-CB28-4D70-A2D3-4E057ACCC435}" dt="2022-12-22T01:38:36.851" v="498" actId="1036"/>
          <ac:picMkLst>
            <pc:docMk/>
            <pc:sldMk cId="3394546819" sldId="764"/>
            <ac:picMk id="6" creationId="{962587AA-FC37-A984-583C-CE3C0F083ACC}"/>
          </ac:picMkLst>
        </pc:picChg>
      </pc:sldChg>
      <pc:sldChg chg="modSp mod">
        <pc:chgData name="Gaymare Luna" userId="7a21cff5-3a75-4227-be69-6ea1eac8961b" providerId="ADAL" clId="{24C1B763-CB28-4D70-A2D3-4E057ACCC435}" dt="2022-12-22T01:35:11.559" v="376" actId="20577"/>
        <pc:sldMkLst>
          <pc:docMk/>
          <pc:sldMk cId="4220144805" sldId="765"/>
        </pc:sldMkLst>
        <pc:spChg chg="mod">
          <ac:chgData name="Gaymare Luna" userId="7a21cff5-3a75-4227-be69-6ea1eac8961b" providerId="ADAL" clId="{24C1B763-CB28-4D70-A2D3-4E057ACCC435}" dt="2022-12-22T01:35:11.559" v="376" actId="20577"/>
          <ac:spMkLst>
            <pc:docMk/>
            <pc:sldMk cId="4220144805" sldId="765"/>
            <ac:spMk id="3" creationId="{042D9E7B-D1BB-4A59-8D12-11E6C2FA55AC}"/>
          </ac:spMkLst>
        </pc:spChg>
      </pc:sldChg>
      <pc:sldChg chg="modSp mod">
        <pc:chgData name="Gaymare Luna" userId="7a21cff5-3a75-4227-be69-6ea1eac8961b" providerId="ADAL" clId="{24C1B763-CB28-4D70-A2D3-4E057ACCC435}" dt="2022-12-22T01:35:44.551" v="378" actId="20577"/>
        <pc:sldMkLst>
          <pc:docMk/>
          <pc:sldMk cId="4281597369" sldId="766"/>
        </pc:sldMkLst>
        <pc:spChg chg="mod">
          <ac:chgData name="Gaymare Luna" userId="7a21cff5-3a75-4227-be69-6ea1eac8961b" providerId="ADAL" clId="{24C1B763-CB28-4D70-A2D3-4E057ACCC435}" dt="2022-12-22T01:35:44.551" v="378" actId="20577"/>
          <ac:spMkLst>
            <pc:docMk/>
            <pc:sldMk cId="4281597369" sldId="766"/>
            <ac:spMk id="3" creationId="{042D9E7B-D1BB-4A59-8D12-11E6C2FA55AC}"/>
          </ac:spMkLst>
        </pc:spChg>
      </pc:sldChg>
      <pc:sldChg chg="addSp delSp modSp mod">
        <pc:chgData name="Gaymare Luna" userId="7a21cff5-3a75-4227-be69-6ea1eac8961b" providerId="ADAL" clId="{24C1B763-CB28-4D70-A2D3-4E057ACCC435}" dt="2022-12-22T01:50:38.345" v="933" actId="478"/>
        <pc:sldMkLst>
          <pc:docMk/>
          <pc:sldMk cId="2741599180" sldId="767"/>
        </pc:sldMkLst>
        <pc:spChg chg="add del mod">
          <ac:chgData name="Gaymare Luna" userId="7a21cff5-3a75-4227-be69-6ea1eac8961b" providerId="ADAL" clId="{24C1B763-CB28-4D70-A2D3-4E057ACCC435}" dt="2022-12-22T01:36:32.958" v="447" actId="478"/>
          <ac:spMkLst>
            <pc:docMk/>
            <pc:sldMk cId="2741599180" sldId="767"/>
            <ac:spMk id="2" creationId="{CDA2B5DB-1773-483D-CC8B-FFBB03DA6E34}"/>
          </ac:spMkLst>
        </pc:spChg>
        <pc:spChg chg="add del mod">
          <ac:chgData name="Gaymare Luna" userId="7a21cff5-3a75-4227-be69-6ea1eac8961b" providerId="ADAL" clId="{24C1B763-CB28-4D70-A2D3-4E057ACCC435}" dt="2022-12-22T01:36:35.155" v="448" actId="478"/>
          <ac:spMkLst>
            <pc:docMk/>
            <pc:sldMk cId="2741599180" sldId="767"/>
            <ac:spMk id="6" creationId="{344C5C5C-D518-0D33-90D1-4894AA147F7E}"/>
          </ac:spMkLst>
        </pc:spChg>
        <pc:spChg chg="mod">
          <ac:chgData name="Gaymare Luna" userId="7a21cff5-3a75-4227-be69-6ea1eac8961b" providerId="ADAL" clId="{24C1B763-CB28-4D70-A2D3-4E057ACCC435}" dt="2022-12-22T01:38:16.382" v="490" actId="14100"/>
          <ac:spMkLst>
            <pc:docMk/>
            <pc:sldMk cId="2741599180" sldId="767"/>
            <ac:spMk id="7" creationId="{042D9E7B-D1BB-4A59-8D12-11E6C2FA55AC}"/>
          </ac:spMkLst>
        </pc:spChg>
        <pc:spChg chg="add del mod">
          <ac:chgData name="Gaymare Luna" userId="7a21cff5-3a75-4227-be69-6ea1eac8961b" providerId="ADAL" clId="{24C1B763-CB28-4D70-A2D3-4E057ACCC435}" dt="2022-12-22T01:36:50.098" v="482" actId="478"/>
          <ac:spMkLst>
            <pc:docMk/>
            <pc:sldMk cId="2741599180" sldId="767"/>
            <ac:spMk id="9" creationId="{9B83917F-4E20-0FC4-EA5B-50AD12A23090}"/>
          </ac:spMkLst>
        </pc:spChg>
        <pc:spChg chg="add del mod">
          <ac:chgData name="Gaymare Luna" userId="7a21cff5-3a75-4227-be69-6ea1eac8961b" providerId="ADAL" clId="{24C1B763-CB28-4D70-A2D3-4E057ACCC435}" dt="2022-12-22T01:36:51.858" v="483" actId="478"/>
          <ac:spMkLst>
            <pc:docMk/>
            <pc:sldMk cId="2741599180" sldId="767"/>
            <ac:spMk id="11" creationId="{C3ED11DB-4A5F-1673-D8C9-975F9D8D59EF}"/>
          </ac:spMkLst>
        </pc:spChg>
        <pc:spChg chg="add del mod">
          <ac:chgData name="Gaymare Luna" userId="7a21cff5-3a75-4227-be69-6ea1eac8961b" providerId="ADAL" clId="{24C1B763-CB28-4D70-A2D3-4E057ACCC435}" dt="2022-12-22T01:50:36.972" v="932" actId="478"/>
          <ac:spMkLst>
            <pc:docMk/>
            <pc:sldMk cId="2741599180" sldId="767"/>
            <ac:spMk id="12" creationId="{E72EBEFD-EF90-909B-7399-ABD99D615F9D}"/>
          </ac:spMkLst>
        </pc:spChg>
        <pc:spChg chg="add del mod">
          <ac:chgData name="Gaymare Luna" userId="7a21cff5-3a75-4227-be69-6ea1eac8961b" providerId="ADAL" clId="{24C1B763-CB28-4D70-A2D3-4E057ACCC435}" dt="2022-12-22T01:50:38.345" v="933" actId="478"/>
          <ac:spMkLst>
            <pc:docMk/>
            <pc:sldMk cId="2741599180" sldId="767"/>
            <ac:spMk id="14" creationId="{9D2FF6C5-43FF-BA39-CBB7-F599C5596B34}"/>
          </ac:spMkLst>
        </pc:spChg>
        <pc:picChg chg="mod modCrop">
          <ac:chgData name="Gaymare Luna" userId="7a21cff5-3a75-4227-be69-6ea1eac8961b" providerId="ADAL" clId="{24C1B763-CB28-4D70-A2D3-4E057ACCC435}" dt="2022-12-22T01:38:06.023" v="489" actId="1076"/>
          <ac:picMkLst>
            <pc:docMk/>
            <pc:sldMk cId="2741599180" sldId="767"/>
            <ac:picMk id="8" creationId="{45A42CFF-AD3A-4127-81DF-65AAB3FE1CC9}"/>
          </ac:picMkLst>
        </pc:picChg>
      </pc:sldChg>
      <pc:sldChg chg="addSp delSp modSp mod">
        <pc:chgData name="Gaymare Luna" userId="7a21cff5-3a75-4227-be69-6ea1eac8961b" providerId="ADAL" clId="{24C1B763-CB28-4D70-A2D3-4E057ACCC435}" dt="2022-12-22T01:48:22.962" v="704" actId="120"/>
        <pc:sldMkLst>
          <pc:docMk/>
          <pc:sldMk cId="4223726930" sldId="768"/>
        </pc:sldMkLst>
        <pc:spChg chg="mod">
          <ac:chgData name="Gaymare Luna" userId="7a21cff5-3a75-4227-be69-6ea1eac8961b" providerId="ADAL" clId="{24C1B763-CB28-4D70-A2D3-4E057ACCC435}" dt="2022-12-22T01:40:36.499" v="573" actId="1035"/>
          <ac:spMkLst>
            <pc:docMk/>
            <pc:sldMk cId="4223726930" sldId="768"/>
            <ac:spMk id="2" creationId="{042D9E7B-D1BB-4A59-8D12-11E6C2FA55AC}"/>
          </ac:spMkLst>
        </pc:spChg>
        <pc:spChg chg="add del mod">
          <ac:chgData name="Gaymare Luna" userId="7a21cff5-3a75-4227-be69-6ea1eac8961b" providerId="ADAL" clId="{24C1B763-CB28-4D70-A2D3-4E057ACCC435}" dt="2022-12-22T01:40:39.326" v="574" actId="478"/>
          <ac:spMkLst>
            <pc:docMk/>
            <pc:sldMk cId="4223726930" sldId="768"/>
            <ac:spMk id="7" creationId="{4AE9B7B4-0411-402B-1FB5-A20531148C4B}"/>
          </ac:spMkLst>
        </pc:spChg>
        <pc:spChg chg="add del mod">
          <ac:chgData name="Gaymare Luna" userId="7a21cff5-3a75-4227-be69-6ea1eac8961b" providerId="ADAL" clId="{24C1B763-CB28-4D70-A2D3-4E057ACCC435}" dt="2022-12-22T01:40:41.479" v="575" actId="478"/>
          <ac:spMkLst>
            <pc:docMk/>
            <pc:sldMk cId="4223726930" sldId="768"/>
            <ac:spMk id="9" creationId="{FA05F5DE-B9F4-5DBF-5F8F-9C2DC88582A0}"/>
          </ac:spMkLst>
        </pc:spChg>
        <pc:graphicFrameChg chg="add mod modGraphic">
          <ac:chgData name="Gaymare Luna" userId="7a21cff5-3a75-4227-be69-6ea1eac8961b" providerId="ADAL" clId="{24C1B763-CB28-4D70-A2D3-4E057ACCC435}" dt="2022-12-22T01:48:22.962" v="704" actId="120"/>
          <ac:graphicFrameMkLst>
            <pc:docMk/>
            <pc:sldMk cId="4223726930" sldId="768"/>
            <ac:graphicFrameMk id="6" creationId="{373AF2EE-ED73-01DA-796F-9434B6F5313C}"/>
          </ac:graphicFrameMkLst>
        </pc:graphicFrameChg>
        <pc:picChg chg="add del mod">
          <ac:chgData name="Gaymare Luna" userId="7a21cff5-3a75-4227-be69-6ea1eac8961b" providerId="ADAL" clId="{24C1B763-CB28-4D70-A2D3-4E057ACCC435}" dt="2022-12-22T01:39:45.101" v="509" actId="478"/>
          <ac:picMkLst>
            <pc:docMk/>
            <pc:sldMk cId="4223726930" sldId="768"/>
            <ac:picMk id="3" creationId="{BF164CE6-93BA-9B9E-C11C-E4009474F503}"/>
          </ac:picMkLst>
        </pc:picChg>
      </pc:sldChg>
      <pc:sldChg chg="addSp delSp modSp del mod">
        <pc:chgData name="Gaymare Luna" userId="7a21cff5-3a75-4227-be69-6ea1eac8961b" providerId="ADAL" clId="{24C1B763-CB28-4D70-A2D3-4E057ACCC435}" dt="2022-12-22T07:04:15.955" v="3301" actId="47"/>
        <pc:sldMkLst>
          <pc:docMk/>
          <pc:sldMk cId="3843043180" sldId="769"/>
        </pc:sldMkLst>
        <pc:spChg chg="mod">
          <ac:chgData name="Gaymare Luna" userId="7a21cff5-3a75-4227-be69-6ea1eac8961b" providerId="ADAL" clId="{24C1B763-CB28-4D70-A2D3-4E057ACCC435}" dt="2022-12-22T01:50:18.655" v="871" actId="1037"/>
          <ac:spMkLst>
            <pc:docMk/>
            <pc:sldMk cId="3843043180" sldId="769"/>
            <ac:spMk id="2" creationId="{042D9E7B-D1BB-4A59-8D12-11E6C2FA55AC}"/>
          </ac:spMkLst>
        </pc:spChg>
        <pc:spChg chg="add del mod">
          <ac:chgData name="Gaymare Luna" userId="7a21cff5-3a75-4227-be69-6ea1eac8961b" providerId="ADAL" clId="{24C1B763-CB28-4D70-A2D3-4E057ACCC435}" dt="2022-12-22T01:50:01.373" v="777" actId="478"/>
          <ac:spMkLst>
            <pc:docMk/>
            <pc:sldMk cId="3843043180" sldId="769"/>
            <ac:spMk id="3" creationId="{09ADFC27-0769-6692-62DA-4DC9615A2961}"/>
          </ac:spMkLst>
        </pc:spChg>
        <pc:spChg chg="add del mod">
          <ac:chgData name="Gaymare Luna" userId="7a21cff5-3a75-4227-be69-6ea1eac8961b" providerId="ADAL" clId="{24C1B763-CB28-4D70-A2D3-4E057ACCC435}" dt="2022-12-22T01:50:02.749" v="778" actId="478"/>
          <ac:spMkLst>
            <pc:docMk/>
            <pc:sldMk cId="3843043180" sldId="769"/>
            <ac:spMk id="8" creationId="{73CC45A3-32A0-9CFF-E183-FA82AC4492AB}"/>
          </ac:spMkLst>
        </pc:spChg>
        <pc:spChg chg="add del mod">
          <ac:chgData name="Gaymare Luna" userId="7a21cff5-3a75-4227-be69-6ea1eac8961b" providerId="ADAL" clId="{24C1B763-CB28-4D70-A2D3-4E057ACCC435}" dt="2022-12-22T01:50:21.030" v="872" actId="478"/>
          <ac:spMkLst>
            <pc:docMk/>
            <pc:sldMk cId="3843043180" sldId="769"/>
            <ac:spMk id="9" creationId="{639B8F70-E69D-A5FE-48F3-DF8EAE8BB694}"/>
          </ac:spMkLst>
        </pc:spChg>
        <pc:spChg chg="add del mod">
          <ac:chgData name="Gaymare Luna" userId="7a21cff5-3a75-4227-be69-6ea1eac8961b" providerId="ADAL" clId="{24C1B763-CB28-4D70-A2D3-4E057ACCC435}" dt="2022-12-22T01:50:22.569" v="873" actId="478"/>
          <ac:spMkLst>
            <pc:docMk/>
            <pc:sldMk cId="3843043180" sldId="769"/>
            <ac:spMk id="11" creationId="{FC0C4682-DECC-02B7-2B2F-A1C440C76853}"/>
          </ac:spMkLst>
        </pc:spChg>
        <pc:graphicFrameChg chg="mod">
          <ac:chgData name="Gaymare Luna" userId="7a21cff5-3a75-4227-be69-6ea1eac8961b" providerId="ADAL" clId="{24C1B763-CB28-4D70-A2D3-4E057ACCC435}" dt="2022-12-22T01:51:13.530" v="942"/>
          <ac:graphicFrameMkLst>
            <pc:docMk/>
            <pc:sldMk cId="3843043180" sldId="769"/>
            <ac:graphicFrameMk id="6" creationId="{073A4E6E-AE11-0F4E-7095-80DF5FE16C27}"/>
          </ac:graphicFrameMkLst>
        </pc:graphicFrameChg>
      </pc:sldChg>
      <pc:sldChg chg="del">
        <pc:chgData name="Gaymare Luna" userId="7a21cff5-3a75-4227-be69-6ea1eac8961b" providerId="ADAL" clId="{24C1B763-CB28-4D70-A2D3-4E057ACCC435}" dt="2022-12-22T01:54:02.307" v="943" actId="2696"/>
        <pc:sldMkLst>
          <pc:docMk/>
          <pc:sldMk cId="2446367121" sldId="770"/>
        </pc:sldMkLst>
      </pc:sldChg>
      <pc:sldChg chg="addSp delSp modSp mod">
        <pc:chgData name="Gaymare Luna" userId="7a21cff5-3a75-4227-be69-6ea1eac8961b" providerId="ADAL" clId="{24C1B763-CB28-4D70-A2D3-4E057ACCC435}" dt="2022-12-22T07:04:10.525" v="3300" actId="20577"/>
        <pc:sldMkLst>
          <pc:docMk/>
          <pc:sldMk cId="2234963945" sldId="771"/>
        </pc:sldMkLst>
        <pc:spChg chg="del">
          <ac:chgData name="Gaymare Luna" userId="7a21cff5-3a75-4227-be69-6ea1eac8961b" providerId="ADAL" clId="{24C1B763-CB28-4D70-A2D3-4E057ACCC435}" dt="2022-12-22T01:54:05.595" v="944" actId="478"/>
          <ac:spMkLst>
            <pc:docMk/>
            <pc:sldMk cId="2234963945" sldId="771"/>
            <ac:spMk id="2" creationId="{70AB3EF6-BB7D-4D73-9C21-731770A78952}"/>
          </ac:spMkLst>
        </pc:spChg>
        <pc:spChg chg="mod">
          <ac:chgData name="Gaymare Luna" userId="7a21cff5-3a75-4227-be69-6ea1eac8961b" providerId="ADAL" clId="{24C1B763-CB28-4D70-A2D3-4E057ACCC435}" dt="2022-12-22T07:04:10.525" v="3300" actId="20577"/>
          <ac:spMkLst>
            <pc:docMk/>
            <pc:sldMk cId="2234963945" sldId="771"/>
            <ac:spMk id="3" creationId="{042D9E7B-D1BB-4A59-8D12-11E6C2FA55AC}"/>
          </ac:spMkLst>
        </pc:spChg>
        <pc:spChg chg="del">
          <ac:chgData name="Gaymare Luna" userId="7a21cff5-3a75-4227-be69-6ea1eac8961b" providerId="ADAL" clId="{24C1B763-CB28-4D70-A2D3-4E057ACCC435}" dt="2022-12-22T01:54:20.025" v="946" actId="478"/>
          <ac:spMkLst>
            <pc:docMk/>
            <pc:sldMk cId="2234963945" sldId="771"/>
            <ac:spMk id="8" creationId="{D624AA4E-49C2-4906-BE8F-C9111F299DC4}"/>
          </ac:spMkLst>
        </pc:spChg>
        <pc:picChg chg="add mod">
          <ac:chgData name="Gaymare Luna" userId="7a21cff5-3a75-4227-be69-6ea1eac8961b" providerId="ADAL" clId="{24C1B763-CB28-4D70-A2D3-4E057ACCC435}" dt="2022-12-22T01:54:29.248" v="949"/>
          <ac:picMkLst>
            <pc:docMk/>
            <pc:sldMk cId="2234963945" sldId="771"/>
            <ac:picMk id="4" creationId="{5797E2A9-105F-F9C0-8552-4C0E8AC8669F}"/>
          </ac:picMkLst>
        </pc:picChg>
        <pc:picChg chg="del">
          <ac:chgData name="Gaymare Luna" userId="7a21cff5-3a75-4227-be69-6ea1eac8961b" providerId="ADAL" clId="{24C1B763-CB28-4D70-A2D3-4E057ACCC435}" dt="2022-12-22T01:54:20.493" v="947" actId="478"/>
          <ac:picMkLst>
            <pc:docMk/>
            <pc:sldMk cId="2234963945" sldId="771"/>
            <ac:picMk id="7" creationId="{0C107B6F-1653-4272-901C-B608CB7D9FCE}"/>
          </ac:picMkLst>
        </pc:picChg>
      </pc:sldChg>
      <pc:sldChg chg="delSp modSp mod">
        <pc:chgData name="Gaymare Luna" userId="7a21cff5-3a75-4227-be69-6ea1eac8961b" providerId="ADAL" clId="{24C1B763-CB28-4D70-A2D3-4E057ACCC435}" dt="2022-12-22T01:58:48.281" v="1014" actId="1036"/>
        <pc:sldMkLst>
          <pc:docMk/>
          <pc:sldMk cId="393397786" sldId="772"/>
        </pc:sldMkLst>
        <pc:spChg chg="del">
          <ac:chgData name="Gaymare Luna" userId="7a21cff5-3a75-4227-be69-6ea1eac8961b" providerId="ADAL" clId="{24C1B763-CB28-4D70-A2D3-4E057ACCC435}" dt="2022-12-22T01:54:47.938" v="958" actId="478"/>
          <ac:spMkLst>
            <pc:docMk/>
            <pc:sldMk cId="393397786" sldId="772"/>
            <ac:spMk id="2" creationId="{70AB3EF6-BB7D-4D73-9C21-731770A78952}"/>
          </ac:spMkLst>
        </pc:spChg>
        <pc:graphicFrameChg chg="mod modGraphic">
          <ac:chgData name="Gaymare Luna" userId="7a21cff5-3a75-4227-be69-6ea1eac8961b" providerId="ADAL" clId="{24C1B763-CB28-4D70-A2D3-4E057ACCC435}" dt="2022-12-22T01:58:48.281" v="1014" actId="1036"/>
          <ac:graphicFrameMkLst>
            <pc:docMk/>
            <pc:sldMk cId="393397786" sldId="772"/>
            <ac:graphicFrameMk id="4" creationId="{E9B53528-18E8-41E5-A7F7-A4FEF89B706A}"/>
          </ac:graphicFrameMkLst>
        </pc:graphicFrameChg>
      </pc:sldChg>
      <pc:sldChg chg="modSp mod">
        <pc:chgData name="Gaymare Luna" userId="7a21cff5-3a75-4227-be69-6ea1eac8961b" providerId="ADAL" clId="{24C1B763-CB28-4D70-A2D3-4E057ACCC435}" dt="2022-12-22T01:56:52.681" v="998"/>
        <pc:sldMkLst>
          <pc:docMk/>
          <pc:sldMk cId="2991389660" sldId="773"/>
        </pc:sldMkLst>
        <pc:graphicFrameChg chg="mod modGraphic">
          <ac:chgData name="Gaymare Luna" userId="7a21cff5-3a75-4227-be69-6ea1eac8961b" providerId="ADAL" clId="{24C1B763-CB28-4D70-A2D3-4E057ACCC435}" dt="2022-12-22T01:56:52.681" v="998"/>
          <ac:graphicFrameMkLst>
            <pc:docMk/>
            <pc:sldMk cId="2991389660" sldId="773"/>
            <ac:graphicFrameMk id="11" creationId="{43BFD38F-84CA-13BD-B033-B5B5E216020F}"/>
          </ac:graphicFrameMkLst>
        </pc:graphicFrameChg>
      </pc:sldChg>
      <pc:sldChg chg="addSp delSp modSp mod">
        <pc:chgData name="Gaymare Luna" userId="7a21cff5-3a75-4227-be69-6ea1eac8961b" providerId="ADAL" clId="{24C1B763-CB28-4D70-A2D3-4E057ACCC435}" dt="2022-12-22T01:58:24.004" v="1013" actId="167"/>
        <pc:sldMkLst>
          <pc:docMk/>
          <pc:sldMk cId="2720620398" sldId="774"/>
        </pc:sldMkLst>
        <pc:spChg chg="del">
          <ac:chgData name="Gaymare Luna" userId="7a21cff5-3a75-4227-be69-6ea1eac8961b" providerId="ADAL" clId="{24C1B763-CB28-4D70-A2D3-4E057ACCC435}" dt="2022-12-22T01:56:59.407" v="999" actId="478"/>
          <ac:spMkLst>
            <pc:docMk/>
            <pc:sldMk cId="2720620398" sldId="774"/>
            <ac:spMk id="2" creationId="{70AB3EF6-BB7D-4D73-9C21-731770A78952}"/>
          </ac:spMkLst>
        </pc:spChg>
        <pc:picChg chg="del mod modCrop">
          <ac:chgData name="Gaymare Luna" userId="7a21cff5-3a75-4227-be69-6ea1eac8961b" providerId="ADAL" clId="{24C1B763-CB28-4D70-A2D3-4E057ACCC435}" dt="2022-12-22T01:57:43.447" v="1003" actId="478"/>
          <ac:picMkLst>
            <pc:docMk/>
            <pc:sldMk cId="2720620398" sldId="774"/>
            <ac:picMk id="7" creationId="{58B9E142-28FD-4EEB-B3F0-E48F8F1C157F}"/>
          </ac:picMkLst>
        </pc:picChg>
        <pc:picChg chg="add mod ord modCrop">
          <ac:chgData name="Gaymare Luna" userId="7a21cff5-3a75-4227-be69-6ea1eac8961b" providerId="ADAL" clId="{24C1B763-CB28-4D70-A2D3-4E057ACCC435}" dt="2022-12-22T01:58:24.004" v="1013" actId="167"/>
          <ac:picMkLst>
            <pc:docMk/>
            <pc:sldMk cId="2720620398" sldId="774"/>
            <ac:picMk id="8" creationId="{067006E4-89F3-EDF9-887E-CF190DDB601D}"/>
          </ac:picMkLst>
        </pc:picChg>
      </pc:sldChg>
      <pc:sldChg chg="addSp delSp modSp mod">
        <pc:chgData name="Gaymare Luna" userId="7a21cff5-3a75-4227-be69-6ea1eac8961b" providerId="ADAL" clId="{24C1B763-CB28-4D70-A2D3-4E057ACCC435}" dt="2022-12-22T02:01:27.032" v="1038" actId="14100"/>
        <pc:sldMkLst>
          <pc:docMk/>
          <pc:sldMk cId="3183584819" sldId="775"/>
        </pc:sldMkLst>
        <pc:spChg chg="del">
          <ac:chgData name="Gaymare Luna" userId="7a21cff5-3a75-4227-be69-6ea1eac8961b" providerId="ADAL" clId="{24C1B763-CB28-4D70-A2D3-4E057ACCC435}" dt="2022-12-22T01:58:54.887" v="1016" actId="478"/>
          <ac:spMkLst>
            <pc:docMk/>
            <pc:sldMk cId="3183584819" sldId="775"/>
            <ac:spMk id="2" creationId="{70AB3EF6-BB7D-4D73-9C21-731770A78952}"/>
          </ac:spMkLst>
        </pc:spChg>
        <pc:spChg chg="del">
          <ac:chgData name="Gaymare Luna" userId="7a21cff5-3a75-4227-be69-6ea1eac8961b" providerId="ADAL" clId="{24C1B763-CB28-4D70-A2D3-4E057ACCC435}" dt="2022-12-22T01:59:32.475" v="1019" actId="478"/>
          <ac:spMkLst>
            <pc:docMk/>
            <pc:sldMk cId="3183584819" sldId="775"/>
            <ac:spMk id="3" creationId="{042D9E7B-D1BB-4A59-8D12-11E6C2FA55AC}"/>
          </ac:spMkLst>
        </pc:spChg>
        <pc:spChg chg="add mod">
          <ac:chgData name="Gaymare Luna" userId="7a21cff5-3a75-4227-be69-6ea1eac8961b" providerId="ADAL" clId="{24C1B763-CB28-4D70-A2D3-4E057ACCC435}" dt="2022-12-22T02:01:27.032" v="1038" actId="14100"/>
          <ac:spMkLst>
            <pc:docMk/>
            <pc:sldMk cId="3183584819" sldId="775"/>
            <ac:spMk id="5" creationId="{212066DF-AF0D-9DB1-6FD9-FE0E8C88F5CA}"/>
          </ac:spMkLst>
        </pc:spChg>
        <pc:spChg chg="add del mod">
          <ac:chgData name="Gaymare Luna" userId="7a21cff5-3a75-4227-be69-6ea1eac8961b" providerId="ADAL" clId="{24C1B763-CB28-4D70-A2D3-4E057ACCC435}" dt="2022-12-22T01:59:33.949" v="1020" actId="478"/>
          <ac:spMkLst>
            <pc:docMk/>
            <pc:sldMk cId="3183584819" sldId="775"/>
            <ac:spMk id="9" creationId="{016CC34D-673B-822C-A8EF-A95F803891C9}"/>
          </ac:spMkLst>
        </pc:spChg>
        <pc:picChg chg="del">
          <ac:chgData name="Gaymare Luna" userId="7a21cff5-3a75-4227-be69-6ea1eac8961b" providerId="ADAL" clId="{24C1B763-CB28-4D70-A2D3-4E057ACCC435}" dt="2022-12-22T01:58:53.145" v="1015" actId="478"/>
          <ac:picMkLst>
            <pc:docMk/>
            <pc:sldMk cId="3183584819" sldId="775"/>
            <ac:picMk id="7" creationId="{58B9E142-28FD-4EEB-B3F0-E48F8F1C157F}"/>
          </ac:picMkLst>
        </pc:picChg>
        <pc:picChg chg="add mod modCrop">
          <ac:chgData name="Gaymare Luna" userId="7a21cff5-3a75-4227-be69-6ea1eac8961b" providerId="ADAL" clId="{24C1B763-CB28-4D70-A2D3-4E057ACCC435}" dt="2022-12-22T02:01:11.262" v="1037" actId="18131"/>
          <ac:picMkLst>
            <pc:docMk/>
            <pc:sldMk cId="3183584819" sldId="775"/>
            <ac:picMk id="11" creationId="{C83B7C7F-866D-5323-068C-CB53A5801E7E}"/>
          </ac:picMkLst>
        </pc:picChg>
      </pc:sldChg>
      <pc:sldChg chg="addSp delSp modSp mod">
        <pc:chgData name="Gaymare Luna" userId="7a21cff5-3a75-4227-be69-6ea1eac8961b" providerId="ADAL" clId="{24C1B763-CB28-4D70-A2D3-4E057ACCC435}" dt="2022-12-22T02:02:13.289" v="1059" actId="478"/>
        <pc:sldMkLst>
          <pc:docMk/>
          <pc:sldMk cId="3148122826" sldId="776"/>
        </pc:sldMkLst>
        <pc:spChg chg="mod">
          <ac:chgData name="Gaymare Luna" userId="7a21cff5-3a75-4227-be69-6ea1eac8961b" providerId="ADAL" clId="{24C1B763-CB28-4D70-A2D3-4E057ACCC435}" dt="2022-12-22T02:02:10.783" v="1058" actId="1037"/>
          <ac:spMkLst>
            <pc:docMk/>
            <pc:sldMk cId="3148122826" sldId="776"/>
            <ac:spMk id="2" creationId="{042D9E7B-D1BB-4A59-8D12-11E6C2FA55AC}"/>
          </ac:spMkLst>
        </pc:spChg>
        <pc:spChg chg="add del">
          <ac:chgData name="Gaymare Luna" userId="7a21cff5-3a75-4227-be69-6ea1eac8961b" providerId="ADAL" clId="{24C1B763-CB28-4D70-A2D3-4E057ACCC435}" dt="2022-12-22T02:01:43.959" v="1040" actId="22"/>
          <ac:spMkLst>
            <pc:docMk/>
            <pc:sldMk cId="3148122826" sldId="776"/>
            <ac:spMk id="6" creationId="{541BE1B3-1851-1D22-E84A-87A95160768E}"/>
          </ac:spMkLst>
        </pc:spChg>
        <pc:spChg chg="add del mod">
          <ac:chgData name="Gaymare Luna" userId="7a21cff5-3a75-4227-be69-6ea1eac8961b" providerId="ADAL" clId="{24C1B763-CB28-4D70-A2D3-4E057ACCC435}" dt="2022-12-22T02:01:51.754" v="1042" actId="478"/>
          <ac:spMkLst>
            <pc:docMk/>
            <pc:sldMk cId="3148122826" sldId="776"/>
            <ac:spMk id="7" creationId="{B056604E-AA9F-091F-BA21-D99EC3D886A7}"/>
          </ac:spMkLst>
        </pc:spChg>
        <pc:spChg chg="add del mod">
          <ac:chgData name="Gaymare Luna" userId="7a21cff5-3a75-4227-be69-6ea1eac8961b" providerId="ADAL" clId="{24C1B763-CB28-4D70-A2D3-4E057ACCC435}" dt="2022-12-22T02:02:13.289" v="1059" actId="478"/>
          <ac:spMkLst>
            <pc:docMk/>
            <pc:sldMk cId="3148122826" sldId="776"/>
            <ac:spMk id="9" creationId="{D5128E19-DCF6-F4CC-01A2-F003425178C6}"/>
          </ac:spMkLst>
        </pc:spChg>
      </pc:sldChg>
      <pc:sldChg chg="delSp modSp mod">
        <pc:chgData name="Gaymare Luna" userId="7a21cff5-3a75-4227-be69-6ea1eac8961b" providerId="ADAL" clId="{24C1B763-CB28-4D70-A2D3-4E057ACCC435}" dt="2022-12-22T02:05:45.567" v="1068" actId="20577"/>
        <pc:sldMkLst>
          <pc:docMk/>
          <pc:sldMk cId="502357797" sldId="777"/>
        </pc:sldMkLst>
        <pc:spChg chg="del">
          <ac:chgData name="Gaymare Luna" userId="7a21cff5-3a75-4227-be69-6ea1eac8961b" providerId="ADAL" clId="{24C1B763-CB28-4D70-A2D3-4E057ACCC435}" dt="2022-12-22T02:02:32.542" v="1060" actId="478"/>
          <ac:spMkLst>
            <pc:docMk/>
            <pc:sldMk cId="502357797" sldId="777"/>
            <ac:spMk id="2" creationId="{70AB3EF6-BB7D-4D73-9C21-731770A78952}"/>
          </ac:spMkLst>
        </pc:spChg>
        <pc:spChg chg="mod">
          <ac:chgData name="Gaymare Luna" userId="7a21cff5-3a75-4227-be69-6ea1eac8961b" providerId="ADAL" clId="{24C1B763-CB28-4D70-A2D3-4E057ACCC435}" dt="2022-12-22T02:05:45.567" v="1068" actId="20577"/>
          <ac:spMkLst>
            <pc:docMk/>
            <pc:sldMk cId="502357797" sldId="777"/>
            <ac:spMk id="3" creationId="{042D9E7B-D1BB-4A59-8D12-11E6C2FA55AC}"/>
          </ac:spMkLst>
        </pc:spChg>
        <pc:spChg chg="del">
          <ac:chgData name="Gaymare Luna" userId="7a21cff5-3a75-4227-be69-6ea1eac8961b" providerId="ADAL" clId="{24C1B763-CB28-4D70-A2D3-4E057ACCC435}" dt="2022-12-22T02:05:36.141" v="1066" actId="478"/>
          <ac:spMkLst>
            <pc:docMk/>
            <pc:sldMk cId="502357797" sldId="777"/>
            <ac:spMk id="7" creationId="{AD4A2178-C179-436F-A169-3A1637D28239}"/>
          </ac:spMkLst>
        </pc:spChg>
        <pc:picChg chg="del mod">
          <ac:chgData name="Gaymare Luna" userId="7a21cff5-3a75-4227-be69-6ea1eac8961b" providerId="ADAL" clId="{24C1B763-CB28-4D70-A2D3-4E057ACCC435}" dt="2022-12-22T02:05:35.485" v="1065" actId="478"/>
          <ac:picMkLst>
            <pc:docMk/>
            <pc:sldMk cId="502357797" sldId="777"/>
            <ac:picMk id="6" creationId="{8E4142A2-0E0B-4358-82ED-B6119C7BADE6}"/>
          </ac:picMkLst>
        </pc:picChg>
      </pc:sldChg>
      <pc:sldChg chg="delSp modSp mod">
        <pc:chgData name="Gaymare Luna" userId="7a21cff5-3a75-4227-be69-6ea1eac8961b" providerId="ADAL" clId="{24C1B763-CB28-4D70-A2D3-4E057ACCC435}" dt="2022-12-22T02:06:56.898" v="1091" actId="1037"/>
        <pc:sldMkLst>
          <pc:docMk/>
          <pc:sldMk cId="1663775748" sldId="778"/>
        </pc:sldMkLst>
        <pc:spChg chg="del">
          <ac:chgData name="Gaymare Luna" userId="7a21cff5-3a75-4227-be69-6ea1eac8961b" providerId="ADAL" clId="{24C1B763-CB28-4D70-A2D3-4E057ACCC435}" dt="2022-12-22T02:06:46.657" v="1087" actId="478"/>
          <ac:spMkLst>
            <pc:docMk/>
            <pc:sldMk cId="1663775748" sldId="778"/>
            <ac:spMk id="2" creationId="{70AB3EF6-BB7D-4D73-9C21-731770A78952}"/>
          </ac:spMkLst>
        </pc:spChg>
        <pc:graphicFrameChg chg="mod modGraphic">
          <ac:chgData name="Gaymare Luna" userId="7a21cff5-3a75-4227-be69-6ea1eac8961b" providerId="ADAL" clId="{24C1B763-CB28-4D70-A2D3-4E057ACCC435}" dt="2022-12-22T02:06:56.898" v="1091" actId="1037"/>
          <ac:graphicFrameMkLst>
            <pc:docMk/>
            <pc:sldMk cId="1663775748" sldId="778"/>
            <ac:graphicFrameMk id="6" creationId="{763B1359-2D36-4A86-A207-6800057AC23E}"/>
          </ac:graphicFrameMkLst>
        </pc:graphicFrameChg>
      </pc:sldChg>
      <pc:sldChg chg="delSp modSp mod">
        <pc:chgData name="Gaymare Luna" userId="7a21cff5-3a75-4227-be69-6ea1eac8961b" providerId="ADAL" clId="{24C1B763-CB28-4D70-A2D3-4E057ACCC435}" dt="2022-12-22T02:07:05.583" v="1093" actId="20577"/>
        <pc:sldMkLst>
          <pc:docMk/>
          <pc:sldMk cId="2715812353" sldId="779"/>
        </pc:sldMkLst>
        <pc:spChg chg="del">
          <ac:chgData name="Gaymare Luna" userId="7a21cff5-3a75-4227-be69-6ea1eac8961b" providerId="ADAL" clId="{24C1B763-CB28-4D70-A2D3-4E057ACCC435}" dt="2022-12-22T02:07:03.561" v="1092" actId="478"/>
          <ac:spMkLst>
            <pc:docMk/>
            <pc:sldMk cId="2715812353" sldId="779"/>
            <ac:spMk id="2" creationId="{70AB3EF6-BB7D-4D73-9C21-731770A78952}"/>
          </ac:spMkLst>
        </pc:spChg>
        <pc:spChg chg="mod">
          <ac:chgData name="Gaymare Luna" userId="7a21cff5-3a75-4227-be69-6ea1eac8961b" providerId="ADAL" clId="{24C1B763-CB28-4D70-A2D3-4E057ACCC435}" dt="2022-12-22T02:07:05.583" v="1093" actId="20577"/>
          <ac:spMkLst>
            <pc:docMk/>
            <pc:sldMk cId="2715812353" sldId="779"/>
            <ac:spMk id="3" creationId="{042D9E7B-D1BB-4A59-8D12-11E6C2FA55AC}"/>
          </ac:spMkLst>
        </pc:spChg>
      </pc:sldChg>
      <pc:sldChg chg="delSp modSp mod">
        <pc:chgData name="Gaymare Luna" userId="7a21cff5-3a75-4227-be69-6ea1eac8961b" providerId="ADAL" clId="{24C1B763-CB28-4D70-A2D3-4E057ACCC435}" dt="2022-12-22T02:07:29.536" v="1099" actId="478"/>
        <pc:sldMkLst>
          <pc:docMk/>
          <pc:sldMk cId="3651627951" sldId="780"/>
        </pc:sldMkLst>
        <pc:spChg chg="del">
          <ac:chgData name="Gaymare Luna" userId="7a21cff5-3a75-4227-be69-6ea1eac8961b" providerId="ADAL" clId="{24C1B763-CB28-4D70-A2D3-4E057ACCC435}" dt="2022-12-22T02:07:29.536" v="1099" actId="478"/>
          <ac:spMkLst>
            <pc:docMk/>
            <pc:sldMk cId="3651627951" sldId="780"/>
            <ac:spMk id="2" creationId="{70AB3EF6-BB7D-4D73-9C21-731770A78952}"/>
          </ac:spMkLst>
        </pc:spChg>
        <pc:spChg chg="mod">
          <ac:chgData name="Gaymare Luna" userId="7a21cff5-3a75-4227-be69-6ea1eac8961b" providerId="ADAL" clId="{24C1B763-CB28-4D70-A2D3-4E057ACCC435}" dt="2022-12-22T02:07:22.408" v="1098" actId="20577"/>
          <ac:spMkLst>
            <pc:docMk/>
            <pc:sldMk cId="3651627951" sldId="780"/>
            <ac:spMk id="3" creationId="{042D9E7B-D1BB-4A59-8D12-11E6C2FA55AC}"/>
          </ac:spMkLst>
        </pc:spChg>
      </pc:sldChg>
      <pc:sldChg chg="addSp delSp modSp mod">
        <pc:chgData name="Gaymare Luna" userId="7a21cff5-3a75-4227-be69-6ea1eac8961b" providerId="ADAL" clId="{24C1B763-CB28-4D70-A2D3-4E057ACCC435}" dt="2022-12-22T02:14:42.819" v="1118" actId="167"/>
        <pc:sldMkLst>
          <pc:docMk/>
          <pc:sldMk cId="1528987281" sldId="781"/>
        </pc:sldMkLst>
        <pc:spChg chg="del">
          <ac:chgData name="Gaymare Luna" userId="7a21cff5-3a75-4227-be69-6ea1eac8961b" providerId="ADAL" clId="{24C1B763-CB28-4D70-A2D3-4E057ACCC435}" dt="2022-12-22T02:07:36.538" v="1100" actId="478"/>
          <ac:spMkLst>
            <pc:docMk/>
            <pc:sldMk cId="1528987281" sldId="781"/>
            <ac:spMk id="2" creationId="{70AB3EF6-BB7D-4D73-9C21-731770A78952}"/>
          </ac:spMkLst>
        </pc:spChg>
        <pc:spChg chg="del mod">
          <ac:chgData name="Gaymare Luna" userId="7a21cff5-3a75-4227-be69-6ea1eac8961b" providerId="ADAL" clId="{24C1B763-CB28-4D70-A2D3-4E057ACCC435}" dt="2022-12-22T02:13:08.933" v="1108" actId="478"/>
          <ac:spMkLst>
            <pc:docMk/>
            <pc:sldMk cId="1528987281" sldId="781"/>
            <ac:spMk id="3" creationId="{042D9E7B-D1BB-4A59-8D12-11E6C2FA55AC}"/>
          </ac:spMkLst>
        </pc:spChg>
        <pc:spChg chg="add mod">
          <ac:chgData name="Gaymare Luna" userId="7a21cff5-3a75-4227-be69-6ea1eac8961b" providerId="ADAL" clId="{24C1B763-CB28-4D70-A2D3-4E057ACCC435}" dt="2022-12-22T02:13:06.485" v="1107"/>
          <ac:spMkLst>
            <pc:docMk/>
            <pc:sldMk cId="1528987281" sldId="781"/>
            <ac:spMk id="4" creationId="{ACFA21FE-267A-1826-E924-6812AE77538B}"/>
          </ac:spMkLst>
        </pc:spChg>
        <pc:spChg chg="del">
          <ac:chgData name="Gaymare Luna" userId="7a21cff5-3a75-4227-be69-6ea1eac8961b" providerId="ADAL" clId="{24C1B763-CB28-4D70-A2D3-4E057ACCC435}" dt="2022-12-22T02:13:02.111" v="1105" actId="478"/>
          <ac:spMkLst>
            <pc:docMk/>
            <pc:sldMk cId="1528987281" sldId="781"/>
            <ac:spMk id="7" creationId="{44231A1A-AD73-43E7-8A1A-61868A8A0F77}"/>
          </ac:spMkLst>
        </pc:spChg>
        <pc:spChg chg="add del mod">
          <ac:chgData name="Gaymare Luna" userId="7a21cff5-3a75-4227-be69-6ea1eac8961b" providerId="ADAL" clId="{24C1B763-CB28-4D70-A2D3-4E057ACCC435}" dt="2022-12-22T02:13:10.901" v="1109" actId="478"/>
          <ac:spMkLst>
            <pc:docMk/>
            <pc:sldMk cId="1528987281" sldId="781"/>
            <ac:spMk id="9" creationId="{7CCD7745-AFDA-8731-5F33-C7B45BDF10D7}"/>
          </ac:spMkLst>
        </pc:spChg>
        <pc:picChg chg="del">
          <ac:chgData name="Gaymare Luna" userId="7a21cff5-3a75-4227-be69-6ea1eac8961b" providerId="ADAL" clId="{24C1B763-CB28-4D70-A2D3-4E057ACCC435}" dt="2022-12-22T02:13:01.587" v="1104" actId="478"/>
          <ac:picMkLst>
            <pc:docMk/>
            <pc:sldMk cId="1528987281" sldId="781"/>
            <ac:picMk id="6" creationId="{C9922C92-6539-4204-B265-8838427D207F}"/>
          </ac:picMkLst>
        </pc:picChg>
        <pc:picChg chg="add mod">
          <ac:chgData name="Gaymare Luna" userId="7a21cff5-3a75-4227-be69-6ea1eac8961b" providerId="ADAL" clId="{24C1B763-CB28-4D70-A2D3-4E057ACCC435}" dt="2022-12-22T02:13:14.132" v="1110"/>
          <ac:picMkLst>
            <pc:docMk/>
            <pc:sldMk cId="1528987281" sldId="781"/>
            <ac:picMk id="10" creationId="{AE885191-9B1F-A6BC-5205-FB88BA9FC26E}"/>
          </ac:picMkLst>
        </pc:picChg>
        <pc:picChg chg="add mod ord modCrop">
          <ac:chgData name="Gaymare Luna" userId="7a21cff5-3a75-4227-be69-6ea1eac8961b" providerId="ADAL" clId="{24C1B763-CB28-4D70-A2D3-4E057ACCC435}" dt="2022-12-22T02:14:42.819" v="1118" actId="167"/>
          <ac:picMkLst>
            <pc:docMk/>
            <pc:sldMk cId="1528987281" sldId="781"/>
            <ac:picMk id="12" creationId="{8B7A7C4F-4D6A-1D10-4C14-B717469EFE2F}"/>
          </ac:picMkLst>
        </pc:picChg>
      </pc:sldChg>
      <pc:sldChg chg="addSp delSp modSp mod">
        <pc:chgData name="Gaymare Luna" userId="7a21cff5-3a75-4227-be69-6ea1eac8961b" providerId="ADAL" clId="{24C1B763-CB28-4D70-A2D3-4E057ACCC435}" dt="2022-12-22T02:16:28.168" v="1138" actId="167"/>
        <pc:sldMkLst>
          <pc:docMk/>
          <pc:sldMk cId="1817049038" sldId="782"/>
        </pc:sldMkLst>
        <pc:spChg chg="del mod">
          <ac:chgData name="Gaymare Luna" userId="7a21cff5-3a75-4227-be69-6ea1eac8961b" providerId="ADAL" clId="{24C1B763-CB28-4D70-A2D3-4E057ACCC435}" dt="2022-12-22T02:15:49.187" v="1130" actId="478"/>
          <ac:spMkLst>
            <pc:docMk/>
            <pc:sldMk cId="1817049038" sldId="782"/>
            <ac:spMk id="2" creationId="{70AB3EF6-BB7D-4D73-9C21-731770A78952}"/>
          </ac:spMkLst>
        </pc:spChg>
        <pc:spChg chg="del">
          <ac:chgData name="Gaymare Luna" userId="7a21cff5-3a75-4227-be69-6ea1eac8961b" providerId="ADAL" clId="{24C1B763-CB28-4D70-A2D3-4E057ACCC435}" dt="2022-12-22T02:15:37.243" v="1127" actId="478"/>
          <ac:spMkLst>
            <pc:docMk/>
            <pc:sldMk cId="1817049038" sldId="782"/>
            <ac:spMk id="3" creationId="{CFC26EEA-7B7C-2A32-3D0C-297E55792C3F}"/>
          </ac:spMkLst>
        </pc:spChg>
        <pc:spChg chg="add mod">
          <ac:chgData name="Gaymare Luna" userId="7a21cff5-3a75-4227-be69-6ea1eac8961b" providerId="ADAL" clId="{24C1B763-CB28-4D70-A2D3-4E057ACCC435}" dt="2022-12-22T02:15:35.455" v="1126"/>
          <ac:spMkLst>
            <pc:docMk/>
            <pc:sldMk cId="1817049038" sldId="782"/>
            <ac:spMk id="7" creationId="{EF8284B2-71F0-EBBB-B52C-3C40D1BB330F}"/>
          </ac:spMkLst>
        </pc:spChg>
        <pc:spChg chg="add mod">
          <ac:chgData name="Gaymare Luna" userId="7a21cff5-3a75-4227-be69-6ea1eac8961b" providerId="ADAL" clId="{24C1B763-CB28-4D70-A2D3-4E057ACCC435}" dt="2022-12-22T02:15:47.272" v="1129"/>
          <ac:spMkLst>
            <pc:docMk/>
            <pc:sldMk cId="1817049038" sldId="782"/>
            <ac:spMk id="8" creationId="{D87B055D-0AE6-4D6E-67F8-E82251A2058F}"/>
          </ac:spMkLst>
        </pc:spChg>
        <pc:spChg chg="add del mod">
          <ac:chgData name="Gaymare Luna" userId="7a21cff5-3a75-4227-be69-6ea1eac8961b" providerId="ADAL" clId="{24C1B763-CB28-4D70-A2D3-4E057ACCC435}" dt="2022-12-22T02:15:50.314" v="1131" actId="478"/>
          <ac:spMkLst>
            <pc:docMk/>
            <pc:sldMk cId="1817049038" sldId="782"/>
            <ac:spMk id="10" creationId="{4EAE5315-9BDF-9A89-FCF1-32CFE08E52DC}"/>
          </ac:spMkLst>
        </pc:spChg>
        <pc:picChg chg="del mod">
          <ac:chgData name="Gaymare Luna" userId="7a21cff5-3a75-4227-be69-6ea1eac8961b" providerId="ADAL" clId="{24C1B763-CB28-4D70-A2D3-4E057ACCC435}" dt="2022-12-22T02:15:22.454" v="1124" actId="478"/>
          <ac:picMkLst>
            <pc:docMk/>
            <pc:sldMk cId="1817049038" sldId="782"/>
            <ac:picMk id="6" creationId="{D6281359-ACCB-35BA-11C4-FE34B7A624E7}"/>
          </ac:picMkLst>
        </pc:picChg>
        <pc:picChg chg="add mod ord modCrop">
          <ac:chgData name="Gaymare Luna" userId="7a21cff5-3a75-4227-be69-6ea1eac8961b" providerId="ADAL" clId="{24C1B763-CB28-4D70-A2D3-4E057ACCC435}" dt="2022-12-22T02:16:28.168" v="1138" actId="167"/>
          <ac:picMkLst>
            <pc:docMk/>
            <pc:sldMk cId="1817049038" sldId="782"/>
            <ac:picMk id="12" creationId="{C947049E-68A5-9D3E-5C92-8FBB0052056A}"/>
          </ac:picMkLst>
        </pc:picChg>
      </pc:sldChg>
      <pc:sldChg chg="delSp modSp mod">
        <pc:chgData name="Gaymare Luna" userId="7a21cff5-3a75-4227-be69-6ea1eac8961b" providerId="ADAL" clId="{24C1B763-CB28-4D70-A2D3-4E057ACCC435}" dt="2022-12-22T02:44:22.967" v="1386" actId="113"/>
        <pc:sldMkLst>
          <pc:docMk/>
          <pc:sldMk cId="2758528121" sldId="783"/>
        </pc:sldMkLst>
        <pc:spChg chg="del">
          <ac:chgData name="Gaymare Luna" userId="7a21cff5-3a75-4227-be69-6ea1eac8961b" providerId="ADAL" clId="{24C1B763-CB28-4D70-A2D3-4E057ACCC435}" dt="2022-12-22T02:16:32.009" v="1139" actId="478"/>
          <ac:spMkLst>
            <pc:docMk/>
            <pc:sldMk cId="2758528121" sldId="783"/>
            <ac:spMk id="2" creationId="{70AB3EF6-BB7D-4D73-9C21-731770A78952}"/>
          </ac:spMkLst>
        </pc:spChg>
        <pc:spChg chg="mod">
          <ac:chgData name="Gaymare Luna" userId="7a21cff5-3a75-4227-be69-6ea1eac8961b" providerId="ADAL" clId="{24C1B763-CB28-4D70-A2D3-4E057ACCC435}" dt="2022-12-22T02:44:22.967" v="1386" actId="113"/>
          <ac:spMkLst>
            <pc:docMk/>
            <pc:sldMk cId="2758528121" sldId="783"/>
            <ac:spMk id="3" creationId="{042D9E7B-D1BB-4A59-8D12-11E6C2FA55AC}"/>
          </ac:spMkLst>
        </pc:spChg>
      </pc:sldChg>
      <pc:sldChg chg="delSp modSp mod">
        <pc:chgData name="Gaymare Luna" userId="7a21cff5-3a75-4227-be69-6ea1eac8961b" providerId="ADAL" clId="{24C1B763-CB28-4D70-A2D3-4E057ACCC435}" dt="2022-12-22T02:44:19.331" v="1384" actId="113"/>
        <pc:sldMkLst>
          <pc:docMk/>
          <pc:sldMk cId="1134054214" sldId="784"/>
        </pc:sldMkLst>
        <pc:spChg chg="del">
          <ac:chgData name="Gaymare Luna" userId="7a21cff5-3a75-4227-be69-6ea1eac8961b" providerId="ADAL" clId="{24C1B763-CB28-4D70-A2D3-4E057ACCC435}" dt="2022-12-22T02:16:59.256" v="1141" actId="478"/>
          <ac:spMkLst>
            <pc:docMk/>
            <pc:sldMk cId="1134054214" sldId="784"/>
            <ac:spMk id="2" creationId="{70AB3EF6-BB7D-4D73-9C21-731770A78952}"/>
          </ac:spMkLst>
        </pc:spChg>
        <pc:spChg chg="mod">
          <ac:chgData name="Gaymare Luna" userId="7a21cff5-3a75-4227-be69-6ea1eac8961b" providerId="ADAL" clId="{24C1B763-CB28-4D70-A2D3-4E057ACCC435}" dt="2022-12-22T02:44:19.331" v="1384" actId="113"/>
          <ac:spMkLst>
            <pc:docMk/>
            <pc:sldMk cId="1134054214" sldId="784"/>
            <ac:spMk id="3" creationId="{042D9E7B-D1BB-4A59-8D12-11E6C2FA55AC}"/>
          </ac:spMkLst>
        </pc:spChg>
      </pc:sldChg>
      <pc:sldChg chg="addSp delSp modSp mod">
        <pc:chgData name="Gaymare Luna" userId="7a21cff5-3a75-4227-be69-6ea1eac8961b" providerId="ADAL" clId="{24C1B763-CB28-4D70-A2D3-4E057ACCC435}" dt="2022-12-22T02:44:14.225" v="1382" actId="113"/>
        <pc:sldMkLst>
          <pc:docMk/>
          <pc:sldMk cId="3211470197" sldId="785"/>
        </pc:sldMkLst>
        <pc:spChg chg="del">
          <ac:chgData name="Gaymare Luna" userId="7a21cff5-3a75-4227-be69-6ea1eac8961b" providerId="ADAL" clId="{24C1B763-CB28-4D70-A2D3-4E057ACCC435}" dt="2022-12-22T02:17:09.142" v="1144" actId="478"/>
          <ac:spMkLst>
            <pc:docMk/>
            <pc:sldMk cId="3211470197" sldId="785"/>
            <ac:spMk id="2" creationId="{70AB3EF6-BB7D-4D73-9C21-731770A78952}"/>
          </ac:spMkLst>
        </pc:spChg>
        <pc:spChg chg="mod">
          <ac:chgData name="Gaymare Luna" userId="7a21cff5-3a75-4227-be69-6ea1eac8961b" providerId="ADAL" clId="{24C1B763-CB28-4D70-A2D3-4E057ACCC435}" dt="2022-12-22T02:44:14.225" v="1382" actId="113"/>
          <ac:spMkLst>
            <pc:docMk/>
            <pc:sldMk cId="3211470197" sldId="785"/>
            <ac:spMk id="3" creationId="{042D9E7B-D1BB-4A59-8D12-11E6C2FA55AC}"/>
          </ac:spMkLst>
        </pc:spChg>
        <pc:graphicFrameChg chg="add del mod modGraphic">
          <ac:chgData name="Gaymare Luna" userId="7a21cff5-3a75-4227-be69-6ea1eac8961b" providerId="ADAL" clId="{24C1B763-CB28-4D70-A2D3-4E057ACCC435}" dt="2022-12-22T02:32:35.278" v="1345" actId="478"/>
          <ac:graphicFrameMkLst>
            <pc:docMk/>
            <pc:sldMk cId="3211470197" sldId="785"/>
            <ac:graphicFrameMk id="4" creationId="{B77FD92D-EF65-DEAA-2236-FB2833172616}"/>
          </ac:graphicFrameMkLst>
        </pc:graphicFrameChg>
        <pc:picChg chg="del mod modCrop">
          <ac:chgData name="Gaymare Luna" userId="7a21cff5-3a75-4227-be69-6ea1eac8961b" providerId="ADAL" clId="{24C1B763-CB28-4D70-A2D3-4E057ACCC435}" dt="2022-12-22T02:24:53.272" v="1265" actId="478"/>
          <ac:picMkLst>
            <pc:docMk/>
            <pc:sldMk cId="3211470197" sldId="785"/>
            <ac:picMk id="8" creationId="{45A42CFF-AD3A-4127-81DF-65AAB3FE1CC9}"/>
          </ac:picMkLst>
        </pc:picChg>
      </pc:sldChg>
      <pc:sldChg chg="delSp modSp del mod">
        <pc:chgData name="Gaymare Luna" userId="7a21cff5-3a75-4227-be69-6ea1eac8961b" providerId="ADAL" clId="{24C1B763-CB28-4D70-A2D3-4E057ACCC435}" dt="2022-12-22T02:30:32.368" v="1315" actId="47"/>
        <pc:sldMkLst>
          <pc:docMk/>
          <pc:sldMk cId="1781727378" sldId="786"/>
        </pc:sldMkLst>
        <pc:spChg chg="del">
          <ac:chgData name="Gaymare Luna" userId="7a21cff5-3a75-4227-be69-6ea1eac8961b" providerId="ADAL" clId="{24C1B763-CB28-4D70-A2D3-4E057ACCC435}" dt="2022-12-22T02:18:23.646" v="1153" actId="478"/>
          <ac:spMkLst>
            <pc:docMk/>
            <pc:sldMk cId="1781727378" sldId="786"/>
            <ac:spMk id="2" creationId="{70AB3EF6-BB7D-4D73-9C21-731770A78952}"/>
          </ac:spMkLst>
        </pc:spChg>
        <pc:spChg chg="mod">
          <ac:chgData name="Gaymare Luna" userId="7a21cff5-3a75-4227-be69-6ea1eac8961b" providerId="ADAL" clId="{24C1B763-CB28-4D70-A2D3-4E057ACCC435}" dt="2022-12-22T02:27:18.779" v="1274" actId="20577"/>
          <ac:spMkLst>
            <pc:docMk/>
            <pc:sldMk cId="1781727378" sldId="786"/>
            <ac:spMk id="3" creationId="{042D9E7B-D1BB-4A59-8D12-11E6C2FA55AC}"/>
          </ac:spMkLst>
        </pc:spChg>
        <pc:spChg chg="del">
          <ac:chgData name="Gaymare Luna" userId="7a21cff5-3a75-4227-be69-6ea1eac8961b" providerId="ADAL" clId="{24C1B763-CB28-4D70-A2D3-4E057ACCC435}" dt="2022-12-22T02:18:50.512" v="1154" actId="478"/>
          <ac:spMkLst>
            <pc:docMk/>
            <pc:sldMk cId="1781727378" sldId="786"/>
            <ac:spMk id="8" creationId="{1BEE2EF1-DCEF-428E-8ACA-20799C5E60F1}"/>
          </ac:spMkLst>
        </pc:spChg>
        <pc:picChg chg="del">
          <ac:chgData name="Gaymare Luna" userId="7a21cff5-3a75-4227-be69-6ea1eac8961b" providerId="ADAL" clId="{24C1B763-CB28-4D70-A2D3-4E057ACCC435}" dt="2022-12-22T02:18:50.936" v="1155" actId="478"/>
          <ac:picMkLst>
            <pc:docMk/>
            <pc:sldMk cId="1781727378" sldId="786"/>
            <ac:picMk id="7" creationId="{D6F76394-4094-43AA-ABE5-63620005C7CE}"/>
          </ac:picMkLst>
        </pc:picChg>
      </pc:sldChg>
      <pc:sldChg chg="delSp modSp mod">
        <pc:chgData name="Gaymare Luna" userId="7a21cff5-3a75-4227-be69-6ea1eac8961b" providerId="ADAL" clId="{24C1B763-CB28-4D70-A2D3-4E057ACCC435}" dt="2022-12-22T02:44:08.961" v="1380" actId="113"/>
        <pc:sldMkLst>
          <pc:docMk/>
          <pc:sldMk cId="3288581431" sldId="787"/>
        </pc:sldMkLst>
        <pc:spChg chg="del">
          <ac:chgData name="Gaymare Luna" userId="7a21cff5-3a75-4227-be69-6ea1eac8961b" providerId="ADAL" clId="{24C1B763-CB28-4D70-A2D3-4E057ACCC435}" dt="2022-12-22T02:30:44.966" v="1316" actId="478"/>
          <ac:spMkLst>
            <pc:docMk/>
            <pc:sldMk cId="3288581431" sldId="787"/>
            <ac:spMk id="2" creationId="{70AB3EF6-BB7D-4D73-9C21-731770A78952}"/>
          </ac:spMkLst>
        </pc:spChg>
        <pc:spChg chg="mod">
          <ac:chgData name="Gaymare Luna" userId="7a21cff5-3a75-4227-be69-6ea1eac8961b" providerId="ADAL" clId="{24C1B763-CB28-4D70-A2D3-4E057ACCC435}" dt="2022-12-22T02:44:08.961" v="1380" actId="113"/>
          <ac:spMkLst>
            <pc:docMk/>
            <pc:sldMk cId="3288581431" sldId="787"/>
            <ac:spMk id="3" creationId="{042D9E7B-D1BB-4A59-8D12-11E6C2FA55AC}"/>
          </ac:spMkLst>
        </pc:spChg>
        <pc:picChg chg="mod modCrop">
          <ac:chgData name="Gaymare Luna" userId="7a21cff5-3a75-4227-be69-6ea1eac8961b" providerId="ADAL" clId="{24C1B763-CB28-4D70-A2D3-4E057ACCC435}" dt="2022-12-22T02:35:46.589" v="1356" actId="14100"/>
          <ac:picMkLst>
            <pc:docMk/>
            <pc:sldMk cId="3288581431" sldId="787"/>
            <ac:picMk id="7" creationId="{D6F76394-4094-43AA-ABE5-63620005C7CE}"/>
          </ac:picMkLst>
        </pc:picChg>
      </pc:sldChg>
      <pc:sldChg chg="delSp modSp mod">
        <pc:chgData name="Gaymare Luna" userId="7a21cff5-3a75-4227-be69-6ea1eac8961b" providerId="ADAL" clId="{24C1B763-CB28-4D70-A2D3-4E057ACCC435}" dt="2022-12-22T02:36:01.387" v="1362" actId="20577"/>
        <pc:sldMkLst>
          <pc:docMk/>
          <pc:sldMk cId="1392950928" sldId="788"/>
        </pc:sldMkLst>
        <pc:spChg chg="del">
          <ac:chgData name="Gaymare Luna" userId="7a21cff5-3a75-4227-be69-6ea1eac8961b" providerId="ADAL" clId="{24C1B763-CB28-4D70-A2D3-4E057ACCC435}" dt="2022-12-22T02:35:52.720" v="1357" actId="478"/>
          <ac:spMkLst>
            <pc:docMk/>
            <pc:sldMk cId="1392950928" sldId="788"/>
            <ac:spMk id="2" creationId="{70AB3EF6-BB7D-4D73-9C21-731770A78952}"/>
          </ac:spMkLst>
        </pc:spChg>
        <pc:spChg chg="mod">
          <ac:chgData name="Gaymare Luna" userId="7a21cff5-3a75-4227-be69-6ea1eac8961b" providerId="ADAL" clId="{24C1B763-CB28-4D70-A2D3-4E057ACCC435}" dt="2022-12-22T02:36:01.387" v="1362" actId="20577"/>
          <ac:spMkLst>
            <pc:docMk/>
            <pc:sldMk cId="1392950928" sldId="788"/>
            <ac:spMk id="3" creationId="{042D9E7B-D1BB-4A59-8D12-11E6C2FA55AC}"/>
          </ac:spMkLst>
        </pc:spChg>
      </pc:sldChg>
      <pc:sldChg chg="delSp mod">
        <pc:chgData name="Gaymare Luna" userId="7a21cff5-3a75-4227-be69-6ea1eac8961b" providerId="ADAL" clId="{24C1B763-CB28-4D70-A2D3-4E057ACCC435}" dt="2022-12-22T02:37:13.219" v="1363" actId="478"/>
        <pc:sldMkLst>
          <pc:docMk/>
          <pc:sldMk cId="1959955341" sldId="789"/>
        </pc:sldMkLst>
        <pc:spChg chg="del">
          <ac:chgData name="Gaymare Luna" userId="7a21cff5-3a75-4227-be69-6ea1eac8961b" providerId="ADAL" clId="{24C1B763-CB28-4D70-A2D3-4E057ACCC435}" dt="2022-12-22T02:37:13.219" v="1363" actId="478"/>
          <ac:spMkLst>
            <pc:docMk/>
            <pc:sldMk cId="1959955341" sldId="789"/>
            <ac:spMk id="2" creationId="{70AB3EF6-BB7D-4D73-9C21-731770A78952}"/>
          </ac:spMkLst>
        </pc:spChg>
      </pc:sldChg>
      <pc:sldChg chg="delSp modSp mod">
        <pc:chgData name="Gaymare Luna" userId="7a21cff5-3a75-4227-be69-6ea1eac8961b" providerId="ADAL" clId="{24C1B763-CB28-4D70-A2D3-4E057ACCC435}" dt="2022-12-22T02:54:33.606" v="1462" actId="1076"/>
        <pc:sldMkLst>
          <pc:docMk/>
          <pc:sldMk cId="3061616682" sldId="790"/>
        </pc:sldMkLst>
        <pc:spChg chg="del">
          <ac:chgData name="Gaymare Luna" userId="7a21cff5-3a75-4227-be69-6ea1eac8961b" providerId="ADAL" clId="{24C1B763-CB28-4D70-A2D3-4E057ACCC435}" dt="2022-12-22T02:38:04.366" v="1364" actId="478"/>
          <ac:spMkLst>
            <pc:docMk/>
            <pc:sldMk cId="3061616682" sldId="790"/>
            <ac:spMk id="2" creationId="{70AB3EF6-BB7D-4D73-9C21-731770A78952}"/>
          </ac:spMkLst>
        </pc:spChg>
        <pc:spChg chg="mod">
          <ac:chgData name="Gaymare Luna" userId="7a21cff5-3a75-4227-be69-6ea1eac8961b" providerId="ADAL" clId="{24C1B763-CB28-4D70-A2D3-4E057ACCC435}" dt="2022-12-22T02:52:29.998" v="1434" actId="20577"/>
          <ac:spMkLst>
            <pc:docMk/>
            <pc:sldMk cId="3061616682" sldId="790"/>
            <ac:spMk id="3" creationId="{042D9E7B-D1BB-4A59-8D12-11E6C2FA55AC}"/>
          </ac:spMkLst>
        </pc:spChg>
        <pc:picChg chg="mod modCrop">
          <ac:chgData name="Gaymare Luna" userId="7a21cff5-3a75-4227-be69-6ea1eac8961b" providerId="ADAL" clId="{24C1B763-CB28-4D70-A2D3-4E057ACCC435}" dt="2022-12-22T02:54:33.606" v="1462" actId="1076"/>
          <ac:picMkLst>
            <pc:docMk/>
            <pc:sldMk cId="3061616682" sldId="790"/>
            <ac:picMk id="10" creationId="{9689F2ED-8D4E-4E19-A624-B84007D99FC7}"/>
          </ac:picMkLst>
        </pc:picChg>
      </pc:sldChg>
      <pc:sldChg chg="delSp modSp mod">
        <pc:chgData name="Gaymare Luna" userId="7a21cff5-3a75-4227-be69-6ea1eac8961b" providerId="ADAL" clId="{24C1B763-CB28-4D70-A2D3-4E057ACCC435}" dt="2022-12-22T03:08:15.010" v="1617" actId="27636"/>
        <pc:sldMkLst>
          <pc:docMk/>
          <pc:sldMk cId="3185945573" sldId="791"/>
        </pc:sldMkLst>
        <pc:spChg chg="del">
          <ac:chgData name="Gaymare Luna" userId="7a21cff5-3a75-4227-be69-6ea1eac8961b" providerId="ADAL" clId="{24C1B763-CB28-4D70-A2D3-4E057ACCC435}" dt="2022-12-22T02:43:52.144" v="1378" actId="478"/>
          <ac:spMkLst>
            <pc:docMk/>
            <pc:sldMk cId="3185945573" sldId="791"/>
            <ac:spMk id="2" creationId="{70AB3EF6-BB7D-4D73-9C21-731770A78952}"/>
          </ac:spMkLst>
        </pc:spChg>
        <pc:spChg chg="mod">
          <ac:chgData name="Gaymare Luna" userId="7a21cff5-3a75-4227-be69-6ea1eac8961b" providerId="ADAL" clId="{24C1B763-CB28-4D70-A2D3-4E057ACCC435}" dt="2022-12-22T03:08:15.010" v="1617" actId="27636"/>
          <ac:spMkLst>
            <pc:docMk/>
            <pc:sldMk cId="3185945573" sldId="791"/>
            <ac:spMk id="3" creationId="{042D9E7B-D1BB-4A59-8D12-11E6C2FA55AC}"/>
          </ac:spMkLst>
        </pc:spChg>
      </pc:sldChg>
      <pc:sldChg chg="del">
        <pc:chgData name="Gaymare Luna" userId="7a21cff5-3a75-4227-be69-6ea1eac8961b" providerId="ADAL" clId="{24C1B763-CB28-4D70-A2D3-4E057ACCC435}" dt="2022-12-22T03:20:24.277" v="1654" actId="47"/>
        <pc:sldMkLst>
          <pc:docMk/>
          <pc:sldMk cId="812121960" sldId="792"/>
        </pc:sldMkLst>
      </pc:sldChg>
      <pc:sldChg chg="addSp delSp modSp mod">
        <pc:chgData name="Gaymare Luna" userId="7a21cff5-3a75-4227-be69-6ea1eac8961b" providerId="ADAL" clId="{24C1B763-CB28-4D70-A2D3-4E057ACCC435}" dt="2022-12-22T03:24:01.679" v="1712" actId="208"/>
        <pc:sldMkLst>
          <pc:docMk/>
          <pc:sldMk cId="475191866" sldId="793"/>
        </pc:sldMkLst>
        <pc:spChg chg="del">
          <ac:chgData name="Gaymare Luna" userId="7a21cff5-3a75-4227-be69-6ea1eac8961b" providerId="ADAL" clId="{24C1B763-CB28-4D70-A2D3-4E057ACCC435}" dt="2022-12-22T03:21:34.153" v="1665" actId="478"/>
          <ac:spMkLst>
            <pc:docMk/>
            <pc:sldMk cId="475191866" sldId="793"/>
            <ac:spMk id="2" creationId="{70AB3EF6-BB7D-4D73-9C21-731770A78952}"/>
          </ac:spMkLst>
        </pc:spChg>
        <pc:spChg chg="mod">
          <ac:chgData name="Gaymare Luna" userId="7a21cff5-3a75-4227-be69-6ea1eac8961b" providerId="ADAL" clId="{24C1B763-CB28-4D70-A2D3-4E057ACCC435}" dt="2022-12-22T03:22:05.617" v="1671" actId="20577"/>
          <ac:spMkLst>
            <pc:docMk/>
            <pc:sldMk cId="475191866" sldId="793"/>
            <ac:spMk id="3" creationId="{042D9E7B-D1BB-4A59-8D12-11E6C2FA55AC}"/>
          </ac:spMkLst>
        </pc:spChg>
        <pc:spChg chg="del">
          <ac:chgData name="Gaymare Luna" userId="7a21cff5-3a75-4227-be69-6ea1eac8961b" providerId="ADAL" clId="{24C1B763-CB28-4D70-A2D3-4E057ACCC435}" dt="2022-12-22T03:21:45.721" v="1667" actId="478"/>
          <ac:spMkLst>
            <pc:docMk/>
            <pc:sldMk cId="475191866" sldId="793"/>
            <ac:spMk id="8" creationId="{842B2D5E-7118-4323-9BF4-D46398EB2210}"/>
          </ac:spMkLst>
        </pc:spChg>
        <pc:graphicFrameChg chg="add mod modGraphic">
          <ac:chgData name="Gaymare Luna" userId="7a21cff5-3a75-4227-be69-6ea1eac8961b" providerId="ADAL" clId="{24C1B763-CB28-4D70-A2D3-4E057ACCC435}" dt="2022-12-22T03:24:01.679" v="1712" actId="208"/>
          <ac:graphicFrameMkLst>
            <pc:docMk/>
            <pc:sldMk cId="475191866" sldId="793"/>
            <ac:graphicFrameMk id="6" creationId="{D30686EA-B8ED-3838-A7CE-E5D086FD09B2}"/>
          </ac:graphicFrameMkLst>
        </pc:graphicFrameChg>
        <pc:picChg chg="add mod">
          <ac:chgData name="Gaymare Luna" userId="7a21cff5-3a75-4227-be69-6ea1eac8961b" providerId="ADAL" clId="{24C1B763-CB28-4D70-A2D3-4E057ACCC435}" dt="2022-12-22T03:21:55.373" v="1669"/>
          <ac:picMkLst>
            <pc:docMk/>
            <pc:sldMk cId="475191866" sldId="793"/>
            <ac:picMk id="4" creationId="{8E4015DF-9A32-3C4A-1D86-0B4FCF31620D}"/>
          </ac:picMkLst>
        </pc:picChg>
        <pc:picChg chg="del">
          <ac:chgData name="Gaymare Luna" userId="7a21cff5-3a75-4227-be69-6ea1eac8961b" providerId="ADAL" clId="{24C1B763-CB28-4D70-A2D3-4E057ACCC435}" dt="2022-12-22T03:21:45.165" v="1666" actId="478"/>
          <ac:picMkLst>
            <pc:docMk/>
            <pc:sldMk cId="475191866" sldId="793"/>
            <ac:picMk id="7" creationId="{4F88ADA0-0255-46EE-8146-5022338A9EAE}"/>
          </ac:picMkLst>
        </pc:picChg>
      </pc:sldChg>
      <pc:sldChg chg="addSp delSp modSp mod">
        <pc:chgData name="Gaymare Luna" userId="7a21cff5-3a75-4227-be69-6ea1eac8961b" providerId="ADAL" clId="{24C1B763-CB28-4D70-A2D3-4E057ACCC435}" dt="2022-12-22T03:24:49.125" v="1727" actId="208"/>
        <pc:sldMkLst>
          <pc:docMk/>
          <pc:sldMk cId="2360531342" sldId="794"/>
        </pc:sldMkLst>
        <pc:spChg chg="del">
          <ac:chgData name="Gaymare Luna" userId="7a21cff5-3a75-4227-be69-6ea1eac8961b" providerId="ADAL" clId="{24C1B763-CB28-4D70-A2D3-4E057ACCC435}" dt="2022-12-22T03:22:35.860" v="1680" actId="478"/>
          <ac:spMkLst>
            <pc:docMk/>
            <pc:sldMk cId="2360531342" sldId="794"/>
            <ac:spMk id="2" creationId="{70AB3EF6-BB7D-4D73-9C21-731770A78952}"/>
          </ac:spMkLst>
        </pc:spChg>
        <pc:spChg chg="mod">
          <ac:chgData name="Gaymare Luna" userId="7a21cff5-3a75-4227-be69-6ea1eac8961b" providerId="ADAL" clId="{24C1B763-CB28-4D70-A2D3-4E057ACCC435}" dt="2022-12-22T03:22:49.118" v="1684" actId="20577"/>
          <ac:spMkLst>
            <pc:docMk/>
            <pc:sldMk cId="2360531342" sldId="794"/>
            <ac:spMk id="3" creationId="{042D9E7B-D1BB-4A59-8D12-11E6C2FA55AC}"/>
          </ac:spMkLst>
        </pc:spChg>
        <pc:spChg chg="del">
          <ac:chgData name="Gaymare Luna" userId="7a21cff5-3a75-4227-be69-6ea1eac8961b" providerId="ADAL" clId="{24C1B763-CB28-4D70-A2D3-4E057ACCC435}" dt="2022-12-22T03:22:34.273" v="1679" actId="478"/>
          <ac:spMkLst>
            <pc:docMk/>
            <pc:sldMk cId="2360531342" sldId="794"/>
            <ac:spMk id="8" creationId="{842B2D5E-7118-4323-9BF4-D46398EB2210}"/>
          </ac:spMkLst>
        </pc:spChg>
        <pc:graphicFrameChg chg="add mod modGraphic">
          <ac:chgData name="Gaymare Luna" userId="7a21cff5-3a75-4227-be69-6ea1eac8961b" providerId="ADAL" clId="{24C1B763-CB28-4D70-A2D3-4E057ACCC435}" dt="2022-12-22T03:24:49.125" v="1727" actId="208"/>
          <ac:graphicFrameMkLst>
            <pc:docMk/>
            <pc:sldMk cId="2360531342" sldId="794"/>
            <ac:graphicFrameMk id="4" creationId="{3FA2985D-3DA3-D99B-4BB3-7E98165480AF}"/>
          </ac:graphicFrameMkLst>
        </pc:graphicFrameChg>
        <pc:picChg chg="add mod">
          <ac:chgData name="Gaymare Luna" userId="7a21cff5-3a75-4227-be69-6ea1eac8961b" providerId="ADAL" clId="{24C1B763-CB28-4D70-A2D3-4E057ACCC435}" dt="2022-12-22T03:23:13.877" v="1692"/>
          <ac:picMkLst>
            <pc:docMk/>
            <pc:sldMk cId="2360531342" sldId="794"/>
            <ac:picMk id="6" creationId="{F6F77833-E5CB-842B-3BF5-5DABE9B9C47F}"/>
          </ac:picMkLst>
        </pc:picChg>
        <pc:picChg chg="del">
          <ac:chgData name="Gaymare Luna" userId="7a21cff5-3a75-4227-be69-6ea1eac8961b" providerId="ADAL" clId="{24C1B763-CB28-4D70-A2D3-4E057ACCC435}" dt="2022-12-22T03:22:36.396" v="1681" actId="478"/>
          <ac:picMkLst>
            <pc:docMk/>
            <pc:sldMk cId="2360531342" sldId="794"/>
            <ac:picMk id="7" creationId="{4F88ADA0-0255-46EE-8146-5022338A9EAE}"/>
          </ac:picMkLst>
        </pc:picChg>
      </pc:sldChg>
      <pc:sldChg chg="addSp delSp modSp mod">
        <pc:chgData name="Gaymare Luna" userId="7a21cff5-3a75-4227-be69-6ea1eac8961b" providerId="ADAL" clId="{24C1B763-CB28-4D70-A2D3-4E057ACCC435}" dt="2022-12-22T03:42:07.226" v="1809" actId="14826"/>
        <pc:sldMkLst>
          <pc:docMk/>
          <pc:sldMk cId="2027643105" sldId="795"/>
        </pc:sldMkLst>
        <pc:spChg chg="del">
          <ac:chgData name="Gaymare Luna" userId="7a21cff5-3a75-4227-be69-6ea1eac8961b" providerId="ADAL" clId="{24C1B763-CB28-4D70-A2D3-4E057ACCC435}" dt="2022-12-22T03:24:55.179" v="1729" actId="478"/>
          <ac:spMkLst>
            <pc:docMk/>
            <pc:sldMk cId="2027643105" sldId="795"/>
            <ac:spMk id="2" creationId="{70AB3EF6-BB7D-4D73-9C21-731770A78952}"/>
          </ac:spMkLst>
        </pc:spChg>
        <pc:spChg chg="mod">
          <ac:chgData name="Gaymare Luna" userId="7a21cff5-3a75-4227-be69-6ea1eac8961b" providerId="ADAL" clId="{24C1B763-CB28-4D70-A2D3-4E057ACCC435}" dt="2022-12-22T03:25:57.916" v="1732" actId="14100"/>
          <ac:spMkLst>
            <pc:docMk/>
            <pc:sldMk cId="2027643105" sldId="795"/>
            <ac:spMk id="3" creationId="{042D9E7B-D1BB-4A59-8D12-11E6C2FA55AC}"/>
          </ac:spMkLst>
        </pc:spChg>
        <pc:spChg chg="del">
          <ac:chgData name="Gaymare Luna" userId="7a21cff5-3a75-4227-be69-6ea1eac8961b" providerId="ADAL" clId="{24C1B763-CB28-4D70-A2D3-4E057ACCC435}" dt="2022-12-22T03:25:48.481" v="1731" actId="478"/>
          <ac:spMkLst>
            <pc:docMk/>
            <pc:sldMk cId="2027643105" sldId="795"/>
            <ac:spMk id="8" creationId="{842B2D5E-7118-4323-9BF4-D46398EB2210}"/>
          </ac:spMkLst>
        </pc:spChg>
        <pc:picChg chg="add mod">
          <ac:chgData name="Gaymare Luna" userId="7a21cff5-3a75-4227-be69-6ea1eac8961b" providerId="ADAL" clId="{24C1B763-CB28-4D70-A2D3-4E057ACCC435}" dt="2022-12-22T03:26:04.206" v="1733"/>
          <ac:picMkLst>
            <pc:docMk/>
            <pc:sldMk cId="2027643105" sldId="795"/>
            <ac:picMk id="4" creationId="{5A63E23C-AD9E-750D-666E-523BFABA9F7F}"/>
          </ac:picMkLst>
        </pc:picChg>
        <pc:picChg chg="del">
          <ac:chgData name="Gaymare Luna" userId="7a21cff5-3a75-4227-be69-6ea1eac8961b" providerId="ADAL" clId="{24C1B763-CB28-4D70-A2D3-4E057ACCC435}" dt="2022-12-22T03:25:46.938" v="1730" actId="478"/>
          <ac:picMkLst>
            <pc:docMk/>
            <pc:sldMk cId="2027643105" sldId="795"/>
            <ac:picMk id="7" creationId="{4F88ADA0-0255-46EE-8146-5022338A9EAE}"/>
          </ac:picMkLst>
        </pc:picChg>
        <pc:picChg chg="add mod modCrop">
          <ac:chgData name="Gaymare Luna" userId="7a21cff5-3a75-4227-be69-6ea1eac8961b" providerId="ADAL" clId="{24C1B763-CB28-4D70-A2D3-4E057ACCC435}" dt="2022-12-22T03:42:07.226" v="1809" actId="14826"/>
          <ac:picMkLst>
            <pc:docMk/>
            <pc:sldMk cId="2027643105" sldId="795"/>
            <ac:picMk id="9" creationId="{31BD11FA-B70F-45D8-CD75-46398F768613}"/>
          </ac:picMkLst>
        </pc:picChg>
      </pc:sldChg>
      <pc:sldChg chg="delSp modSp mod">
        <pc:chgData name="Gaymare Luna" userId="7a21cff5-3a75-4227-be69-6ea1eac8961b" providerId="ADAL" clId="{24C1B763-CB28-4D70-A2D3-4E057ACCC435}" dt="2022-12-22T03:28:10.230" v="1747" actId="20577"/>
        <pc:sldMkLst>
          <pc:docMk/>
          <pc:sldMk cId="4028546418" sldId="796"/>
        </pc:sldMkLst>
        <pc:spChg chg="del">
          <ac:chgData name="Gaymare Luna" userId="7a21cff5-3a75-4227-be69-6ea1eac8961b" providerId="ADAL" clId="{24C1B763-CB28-4D70-A2D3-4E057ACCC435}" dt="2022-12-22T03:28:04.006" v="1744" actId="478"/>
          <ac:spMkLst>
            <pc:docMk/>
            <pc:sldMk cId="4028546418" sldId="796"/>
            <ac:spMk id="2" creationId="{70AB3EF6-BB7D-4D73-9C21-731770A78952}"/>
          </ac:spMkLst>
        </pc:spChg>
        <pc:spChg chg="mod">
          <ac:chgData name="Gaymare Luna" userId="7a21cff5-3a75-4227-be69-6ea1eac8961b" providerId="ADAL" clId="{24C1B763-CB28-4D70-A2D3-4E057ACCC435}" dt="2022-12-22T03:28:10.230" v="1747" actId="20577"/>
          <ac:spMkLst>
            <pc:docMk/>
            <pc:sldMk cId="4028546418" sldId="796"/>
            <ac:spMk id="3" creationId="{042D9E7B-D1BB-4A59-8D12-11E6C2FA55AC}"/>
          </ac:spMkLst>
        </pc:spChg>
      </pc:sldChg>
      <pc:sldChg chg="delSp modSp mod">
        <pc:chgData name="Gaymare Luna" userId="7a21cff5-3a75-4227-be69-6ea1eac8961b" providerId="ADAL" clId="{24C1B763-CB28-4D70-A2D3-4E057ACCC435}" dt="2022-12-22T03:29:58.307" v="1774"/>
        <pc:sldMkLst>
          <pc:docMk/>
          <pc:sldMk cId="1350716431" sldId="797"/>
        </pc:sldMkLst>
        <pc:spChg chg="del">
          <ac:chgData name="Gaymare Luna" userId="7a21cff5-3a75-4227-be69-6ea1eac8961b" providerId="ADAL" clId="{24C1B763-CB28-4D70-A2D3-4E057ACCC435}" dt="2022-12-22T03:29:33.018" v="1763" actId="478"/>
          <ac:spMkLst>
            <pc:docMk/>
            <pc:sldMk cId="1350716431" sldId="797"/>
            <ac:spMk id="2" creationId="{70AB3EF6-BB7D-4D73-9C21-731770A78952}"/>
          </ac:spMkLst>
        </pc:spChg>
        <pc:graphicFrameChg chg="mod modGraphic">
          <ac:chgData name="Gaymare Luna" userId="7a21cff5-3a75-4227-be69-6ea1eac8961b" providerId="ADAL" clId="{24C1B763-CB28-4D70-A2D3-4E057ACCC435}" dt="2022-12-22T03:29:58.307" v="1774"/>
          <ac:graphicFrameMkLst>
            <pc:docMk/>
            <pc:sldMk cId="1350716431" sldId="797"/>
            <ac:graphicFrameMk id="4" creationId="{4CD9E831-D3AA-0326-F95B-36119C23242C}"/>
          </ac:graphicFrameMkLst>
        </pc:graphicFrameChg>
      </pc:sldChg>
      <pc:sldChg chg="delSp modSp mod">
        <pc:chgData name="Gaymare Luna" userId="7a21cff5-3a75-4227-be69-6ea1eac8961b" providerId="ADAL" clId="{24C1B763-CB28-4D70-A2D3-4E057ACCC435}" dt="2022-12-22T03:31:18.181" v="1780" actId="1076"/>
        <pc:sldMkLst>
          <pc:docMk/>
          <pc:sldMk cId="1043359663" sldId="798"/>
        </pc:sldMkLst>
        <pc:spChg chg="del">
          <ac:chgData name="Gaymare Luna" userId="7a21cff5-3a75-4227-be69-6ea1eac8961b" providerId="ADAL" clId="{24C1B763-CB28-4D70-A2D3-4E057ACCC435}" dt="2022-12-22T03:30:29.640" v="1775" actId="478"/>
          <ac:spMkLst>
            <pc:docMk/>
            <pc:sldMk cId="1043359663" sldId="798"/>
            <ac:spMk id="2" creationId="{70AB3EF6-BB7D-4D73-9C21-731770A78952}"/>
          </ac:spMkLst>
        </pc:spChg>
        <pc:spChg chg="mod">
          <ac:chgData name="Gaymare Luna" userId="7a21cff5-3a75-4227-be69-6ea1eac8961b" providerId="ADAL" clId="{24C1B763-CB28-4D70-A2D3-4E057ACCC435}" dt="2022-12-22T03:31:12.156" v="1779" actId="14100"/>
          <ac:spMkLst>
            <pc:docMk/>
            <pc:sldMk cId="1043359663" sldId="798"/>
            <ac:spMk id="3" creationId="{042D9E7B-D1BB-4A59-8D12-11E6C2FA55AC}"/>
          </ac:spMkLst>
        </pc:spChg>
        <pc:picChg chg="mod">
          <ac:chgData name="Gaymare Luna" userId="7a21cff5-3a75-4227-be69-6ea1eac8961b" providerId="ADAL" clId="{24C1B763-CB28-4D70-A2D3-4E057ACCC435}" dt="2022-12-22T03:31:18.181" v="1780" actId="1076"/>
          <ac:picMkLst>
            <pc:docMk/>
            <pc:sldMk cId="1043359663" sldId="798"/>
            <ac:picMk id="7" creationId="{CBB770E9-4CE6-46E8-B17D-ECCB37094F2B}"/>
          </ac:picMkLst>
        </pc:picChg>
      </pc:sldChg>
      <pc:sldChg chg="delSp modSp mod">
        <pc:chgData name="Gaymare Luna" userId="7a21cff5-3a75-4227-be69-6ea1eac8961b" providerId="ADAL" clId="{24C1B763-CB28-4D70-A2D3-4E057ACCC435}" dt="2022-12-22T03:32:31.999" v="1790"/>
        <pc:sldMkLst>
          <pc:docMk/>
          <pc:sldMk cId="1213655181" sldId="799"/>
        </pc:sldMkLst>
        <pc:spChg chg="del">
          <ac:chgData name="Gaymare Luna" userId="7a21cff5-3a75-4227-be69-6ea1eac8961b" providerId="ADAL" clId="{24C1B763-CB28-4D70-A2D3-4E057ACCC435}" dt="2022-12-22T03:32:04.106" v="1782" actId="478"/>
          <ac:spMkLst>
            <pc:docMk/>
            <pc:sldMk cId="1213655181" sldId="799"/>
            <ac:spMk id="2" creationId="{70AB3EF6-BB7D-4D73-9C21-731770A78952}"/>
          </ac:spMkLst>
        </pc:spChg>
        <pc:graphicFrameChg chg="mod modGraphic">
          <ac:chgData name="Gaymare Luna" userId="7a21cff5-3a75-4227-be69-6ea1eac8961b" providerId="ADAL" clId="{24C1B763-CB28-4D70-A2D3-4E057ACCC435}" dt="2022-12-22T03:32:31.999" v="1790"/>
          <ac:graphicFrameMkLst>
            <pc:docMk/>
            <pc:sldMk cId="1213655181" sldId="799"/>
            <ac:graphicFrameMk id="6" creationId="{122A493A-0EC8-4CCC-AB11-570310A3B0CD}"/>
          </ac:graphicFrameMkLst>
        </pc:graphicFrameChg>
      </pc:sldChg>
      <pc:sldChg chg="delSp modSp mod">
        <pc:chgData name="Gaymare Luna" userId="7a21cff5-3a75-4227-be69-6ea1eac8961b" providerId="ADAL" clId="{24C1B763-CB28-4D70-A2D3-4E057ACCC435}" dt="2022-12-22T03:47:17.618" v="1872" actId="14100"/>
        <pc:sldMkLst>
          <pc:docMk/>
          <pc:sldMk cId="2167559496" sldId="800"/>
        </pc:sldMkLst>
        <pc:spChg chg="del">
          <ac:chgData name="Gaymare Luna" userId="7a21cff5-3a75-4227-be69-6ea1eac8961b" providerId="ADAL" clId="{24C1B763-CB28-4D70-A2D3-4E057ACCC435}" dt="2022-12-22T03:32:45.021" v="1791" actId="478"/>
          <ac:spMkLst>
            <pc:docMk/>
            <pc:sldMk cId="2167559496" sldId="800"/>
            <ac:spMk id="2" creationId="{70AB3EF6-BB7D-4D73-9C21-731770A78952}"/>
          </ac:spMkLst>
        </pc:spChg>
        <pc:spChg chg="mod">
          <ac:chgData name="Gaymare Luna" userId="7a21cff5-3a75-4227-be69-6ea1eac8961b" providerId="ADAL" clId="{24C1B763-CB28-4D70-A2D3-4E057ACCC435}" dt="2022-12-22T03:47:17.618" v="1872" actId="14100"/>
          <ac:spMkLst>
            <pc:docMk/>
            <pc:sldMk cId="2167559496" sldId="800"/>
            <ac:spMk id="3" creationId="{042D9E7B-D1BB-4A59-8D12-11E6C2FA55AC}"/>
          </ac:spMkLst>
        </pc:spChg>
        <pc:picChg chg="mod modCrop">
          <ac:chgData name="Gaymare Luna" userId="7a21cff5-3a75-4227-be69-6ea1eac8961b" providerId="ADAL" clId="{24C1B763-CB28-4D70-A2D3-4E057ACCC435}" dt="2022-12-22T03:36:27.936" v="1799" actId="18131"/>
          <ac:picMkLst>
            <pc:docMk/>
            <pc:sldMk cId="2167559496" sldId="800"/>
            <ac:picMk id="7" creationId="{4F88ADA0-0255-46EE-8146-5022338A9EAE}"/>
          </ac:picMkLst>
        </pc:picChg>
      </pc:sldChg>
      <pc:sldChg chg="delSp modSp mod">
        <pc:chgData name="Gaymare Luna" userId="7a21cff5-3a75-4227-be69-6ea1eac8961b" providerId="ADAL" clId="{24C1B763-CB28-4D70-A2D3-4E057ACCC435}" dt="2022-12-22T03:47:14.045" v="1871" actId="14100"/>
        <pc:sldMkLst>
          <pc:docMk/>
          <pc:sldMk cId="1281982938" sldId="801"/>
        </pc:sldMkLst>
        <pc:spChg chg="del">
          <ac:chgData name="Gaymare Luna" userId="7a21cff5-3a75-4227-be69-6ea1eac8961b" providerId="ADAL" clId="{24C1B763-CB28-4D70-A2D3-4E057ACCC435}" dt="2022-12-22T03:36:38.096" v="1800" actId="478"/>
          <ac:spMkLst>
            <pc:docMk/>
            <pc:sldMk cId="1281982938" sldId="801"/>
            <ac:spMk id="2" creationId="{70AB3EF6-BB7D-4D73-9C21-731770A78952}"/>
          </ac:spMkLst>
        </pc:spChg>
        <pc:spChg chg="mod">
          <ac:chgData name="Gaymare Luna" userId="7a21cff5-3a75-4227-be69-6ea1eac8961b" providerId="ADAL" clId="{24C1B763-CB28-4D70-A2D3-4E057ACCC435}" dt="2022-12-22T03:47:14.045" v="1871" actId="14100"/>
          <ac:spMkLst>
            <pc:docMk/>
            <pc:sldMk cId="1281982938" sldId="801"/>
            <ac:spMk id="3" creationId="{042D9E7B-D1BB-4A59-8D12-11E6C2FA55AC}"/>
          </ac:spMkLst>
        </pc:spChg>
        <pc:picChg chg="mod modCrop">
          <ac:chgData name="Gaymare Luna" userId="7a21cff5-3a75-4227-be69-6ea1eac8961b" providerId="ADAL" clId="{24C1B763-CB28-4D70-A2D3-4E057ACCC435}" dt="2022-12-22T03:43:36.996" v="1813" actId="18131"/>
          <ac:picMkLst>
            <pc:docMk/>
            <pc:sldMk cId="1281982938" sldId="801"/>
            <ac:picMk id="7" creationId="{4F88ADA0-0255-46EE-8146-5022338A9EAE}"/>
          </ac:picMkLst>
        </pc:picChg>
      </pc:sldChg>
      <pc:sldChg chg="addSp delSp modSp mod">
        <pc:chgData name="Gaymare Luna" userId="7a21cff5-3a75-4227-be69-6ea1eac8961b" providerId="ADAL" clId="{24C1B763-CB28-4D70-A2D3-4E057ACCC435}" dt="2022-12-22T03:44:03.598" v="1818" actId="14100"/>
        <pc:sldMkLst>
          <pc:docMk/>
          <pc:sldMk cId="719223165" sldId="802"/>
        </pc:sldMkLst>
        <pc:spChg chg="del">
          <ac:chgData name="Gaymare Luna" userId="7a21cff5-3a75-4227-be69-6ea1eac8961b" providerId="ADAL" clId="{24C1B763-CB28-4D70-A2D3-4E057ACCC435}" dt="2022-12-22T03:43:41.053" v="1814" actId="478"/>
          <ac:spMkLst>
            <pc:docMk/>
            <pc:sldMk cId="719223165" sldId="802"/>
            <ac:spMk id="2" creationId="{70AB3EF6-BB7D-4D73-9C21-731770A78952}"/>
          </ac:spMkLst>
        </pc:spChg>
        <pc:spChg chg="mod">
          <ac:chgData name="Gaymare Luna" userId="7a21cff5-3a75-4227-be69-6ea1eac8961b" providerId="ADAL" clId="{24C1B763-CB28-4D70-A2D3-4E057ACCC435}" dt="2022-12-22T03:44:03.598" v="1818" actId="14100"/>
          <ac:spMkLst>
            <pc:docMk/>
            <pc:sldMk cId="719223165" sldId="802"/>
            <ac:spMk id="3" creationId="{042D9E7B-D1BB-4A59-8D12-11E6C2FA55AC}"/>
          </ac:spMkLst>
        </pc:spChg>
        <pc:spChg chg="del">
          <ac:chgData name="Gaymare Luna" userId="7a21cff5-3a75-4227-be69-6ea1eac8961b" providerId="ADAL" clId="{24C1B763-CB28-4D70-A2D3-4E057ACCC435}" dt="2022-12-22T03:43:59.326" v="1817" actId="478"/>
          <ac:spMkLst>
            <pc:docMk/>
            <pc:sldMk cId="719223165" sldId="802"/>
            <ac:spMk id="8" creationId="{842B2D5E-7118-4323-9BF4-D46398EB2210}"/>
          </ac:spMkLst>
        </pc:spChg>
        <pc:picChg chg="add mod">
          <ac:chgData name="Gaymare Luna" userId="7a21cff5-3a75-4227-be69-6ea1eac8961b" providerId="ADAL" clId="{24C1B763-CB28-4D70-A2D3-4E057ACCC435}" dt="2022-12-22T03:43:54.129" v="1816"/>
          <ac:picMkLst>
            <pc:docMk/>
            <pc:sldMk cId="719223165" sldId="802"/>
            <ac:picMk id="4" creationId="{DBF2B83F-3516-E66A-3D13-B9D46A056E72}"/>
          </ac:picMkLst>
        </pc:picChg>
        <pc:picChg chg="del">
          <ac:chgData name="Gaymare Luna" userId="7a21cff5-3a75-4227-be69-6ea1eac8961b" providerId="ADAL" clId="{24C1B763-CB28-4D70-A2D3-4E057ACCC435}" dt="2022-12-22T03:43:50.127" v="1815" actId="478"/>
          <ac:picMkLst>
            <pc:docMk/>
            <pc:sldMk cId="719223165" sldId="802"/>
            <ac:picMk id="7" creationId="{4F88ADA0-0255-46EE-8146-5022338A9EAE}"/>
          </ac:picMkLst>
        </pc:picChg>
      </pc:sldChg>
      <pc:sldChg chg="delSp modSp mod">
        <pc:chgData name="Gaymare Luna" userId="7a21cff5-3a75-4227-be69-6ea1eac8961b" providerId="ADAL" clId="{24C1B763-CB28-4D70-A2D3-4E057ACCC435}" dt="2022-12-22T03:44:59.730" v="1827" actId="478"/>
        <pc:sldMkLst>
          <pc:docMk/>
          <pc:sldMk cId="1787555949" sldId="804"/>
        </pc:sldMkLst>
        <pc:spChg chg="del">
          <ac:chgData name="Gaymare Luna" userId="7a21cff5-3a75-4227-be69-6ea1eac8961b" providerId="ADAL" clId="{24C1B763-CB28-4D70-A2D3-4E057ACCC435}" dt="2022-12-22T03:44:59.730" v="1827" actId="478"/>
          <ac:spMkLst>
            <pc:docMk/>
            <pc:sldMk cId="1787555949" sldId="804"/>
            <ac:spMk id="2" creationId="{70AB3EF6-BB7D-4D73-9C21-731770A78952}"/>
          </ac:spMkLst>
        </pc:spChg>
        <pc:spChg chg="mod">
          <ac:chgData name="Gaymare Luna" userId="7a21cff5-3a75-4227-be69-6ea1eac8961b" providerId="ADAL" clId="{24C1B763-CB28-4D70-A2D3-4E057ACCC435}" dt="2022-12-22T03:44:56.741" v="1826" actId="20577"/>
          <ac:spMkLst>
            <pc:docMk/>
            <pc:sldMk cId="1787555949" sldId="804"/>
            <ac:spMk id="3" creationId="{042D9E7B-D1BB-4A59-8D12-11E6C2FA55AC}"/>
          </ac:spMkLst>
        </pc:spChg>
      </pc:sldChg>
      <pc:sldChg chg="addSp delSp modSp mod">
        <pc:chgData name="Gaymare Luna" userId="7a21cff5-3a75-4227-be69-6ea1eac8961b" providerId="ADAL" clId="{24C1B763-CB28-4D70-A2D3-4E057ACCC435}" dt="2022-12-22T03:46:39.329" v="1864"/>
        <pc:sldMkLst>
          <pc:docMk/>
          <pc:sldMk cId="43844259" sldId="805"/>
        </pc:sldMkLst>
        <pc:spChg chg="del">
          <ac:chgData name="Gaymare Luna" userId="7a21cff5-3a75-4227-be69-6ea1eac8961b" providerId="ADAL" clId="{24C1B763-CB28-4D70-A2D3-4E057ACCC435}" dt="2022-12-22T03:45:18.613" v="1831" actId="478"/>
          <ac:spMkLst>
            <pc:docMk/>
            <pc:sldMk cId="43844259" sldId="805"/>
            <ac:spMk id="2" creationId="{70AB3EF6-BB7D-4D73-9C21-731770A78952}"/>
          </ac:spMkLst>
        </pc:spChg>
        <pc:spChg chg="mod">
          <ac:chgData name="Gaymare Luna" userId="7a21cff5-3a75-4227-be69-6ea1eac8961b" providerId="ADAL" clId="{24C1B763-CB28-4D70-A2D3-4E057ACCC435}" dt="2022-12-22T03:46:06.616" v="1852" actId="20577"/>
          <ac:spMkLst>
            <pc:docMk/>
            <pc:sldMk cId="43844259" sldId="805"/>
            <ac:spMk id="3" creationId="{042D9E7B-D1BB-4A59-8D12-11E6C2FA55AC}"/>
          </ac:spMkLst>
        </pc:spChg>
        <pc:spChg chg="del mod">
          <ac:chgData name="Gaymare Luna" userId="7a21cff5-3a75-4227-be69-6ea1eac8961b" providerId="ADAL" clId="{24C1B763-CB28-4D70-A2D3-4E057ACCC435}" dt="2022-12-22T03:45:17.693" v="1830" actId="478"/>
          <ac:spMkLst>
            <pc:docMk/>
            <pc:sldMk cId="43844259" sldId="805"/>
            <ac:spMk id="7" creationId="{B6676B9E-7C21-4C97-93E4-E16A68C58778}"/>
          </ac:spMkLst>
        </pc:spChg>
        <pc:graphicFrameChg chg="add del mod modGraphic">
          <ac:chgData name="Gaymare Luna" userId="7a21cff5-3a75-4227-be69-6ea1eac8961b" providerId="ADAL" clId="{24C1B763-CB28-4D70-A2D3-4E057ACCC435}" dt="2022-12-22T03:46:39.329" v="1864"/>
          <ac:graphicFrameMkLst>
            <pc:docMk/>
            <pc:sldMk cId="43844259" sldId="805"/>
            <ac:graphicFrameMk id="8" creationId="{73186335-31BE-687A-9E2C-3633D9E3DDE5}"/>
          </ac:graphicFrameMkLst>
        </pc:graphicFrameChg>
        <pc:picChg chg="add mod">
          <ac:chgData name="Gaymare Luna" userId="7a21cff5-3a75-4227-be69-6ea1eac8961b" providerId="ADAL" clId="{24C1B763-CB28-4D70-A2D3-4E057ACCC435}" dt="2022-12-22T03:45:19.554" v="1832"/>
          <ac:picMkLst>
            <pc:docMk/>
            <pc:sldMk cId="43844259" sldId="805"/>
            <ac:picMk id="4" creationId="{C26066B6-5A3A-C28B-6FAA-C18C5C7A6511}"/>
          </ac:picMkLst>
        </pc:picChg>
        <pc:picChg chg="del">
          <ac:chgData name="Gaymare Luna" userId="7a21cff5-3a75-4227-be69-6ea1eac8961b" providerId="ADAL" clId="{24C1B763-CB28-4D70-A2D3-4E057ACCC435}" dt="2022-12-22T03:45:15.653" v="1828" actId="478"/>
          <ac:picMkLst>
            <pc:docMk/>
            <pc:sldMk cId="43844259" sldId="805"/>
            <ac:picMk id="6" creationId="{8240DE24-94A6-477B-B510-3635A8B1ECEE}"/>
          </ac:picMkLst>
        </pc:picChg>
      </pc:sldChg>
      <pc:sldChg chg="delSp modSp mod">
        <pc:chgData name="Gaymare Luna" userId="7a21cff5-3a75-4227-be69-6ea1eac8961b" providerId="ADAL" clId="{24C1B763-CB28-4D70-A2D3-4E057ACCC435}" dt="2022-12-22T03:54:03.846" v="1939" actId="12"/>
        <pc:sldMkLst>
          <pc:docMk/>
          <pc:sldMk cId="493364672" sldId="806"/>
        </pc:sldMkLst>
        <pc:spChg chg="del">
          <ac:chgData name="Gaymare Luna" userId="7a21cff5-3a75-4227-be69-6ea1eac8961b" providerId="ADAL" clId="{24C1B763-CB28-4D70-A2D3-4E057ACCC435}" dt="2022-12-22T03:46:54.660" v="1869" actId="478"/>
          <ac:spMkLst>
            <pc:docMk/>
            <pc:sldMk cId="493364672" sldId="806"/>
            <ac:spMk id="2" creationId="{70AB3EF6-BB7D-4D73-9C21-731770A78952}"/>
          </ac:spMkLst>
        </pc:spChg>
        <pc:spChg chg="mod">
          <ac:chgData name="Gaymare Luna" userId="7a21cff5-3a75-4227-be69-6ea1eac8961b" providerId="ADAL" clId="{24C1B763-CB28-4D70-A2D3-4E057ACCC435}" dt="2022-12-22T03:54:03.846" v="1939" actId="12"/>
          <ac:spMkLst>
            <pc:docMk/>
            <pc:sldMk cId="493364672" sldId="806"/>
            <ac:spMk id="3" creationId="{042D9E7B-D1BB-4A59-8D12-11E6C2FA55AC}"/>
          </ac:spMkLst>
        </pc:spChg>
        <pc:picChg chg="mod modCrop">
          <ac:chgData name="Gaymare Luna" userId="7a21cff5-3a75-4227-be69-6ea1eac8961b" providerId="ADAL" clId="{24C1B763-CB28-4D70-A2D3-4E057ACCC435}" dt="2022-12-22T03:50:55.403" v="1876" actId="14100"/>
          <ac:picMkLst>
            <pc:docMk/>
            <pc:sldMk cId="493364672" sldId="806"/>
            <ac:picMk id="6" creationId="{A48B25C5-BC0E-498F-94CD-0E90C861908B}"/>
          </ac:picMkLst>
        </pc:picChg>
      </pc:sldChg>
      <pc:sldChg chg="modSp mod">
        <pc:chgData name="Gaymare Luna" userId="7a21cff5-3a75-4227-be69-6ea1eac8961b" providerId="ADAL" clId="{24C1B763-CB28-4D70-A2D3-4E057ACCC435}" dt="2022-12-22T03:54:52.133" v="1948" actId="1036"/>
        <pc:sldMkLst>
          <pc:docMk/>
          <pc:sldMk cId="1379507166" sldId="807"/>
        </pc:sldMkLst>
        <pc:spChg chg="mod">
          <ac:chgData name="Gaymare Luna" userId="7a21cff5-3a75-4227-be69-6ea1eac8961b" providerId="ADAL" clId="{24C1B763-CB28-4D70-A2D3-4E057ACCC435}" dt="2022-12-22T03:50:59.641" v="1878" actId="27636"/>
          <ac:spMkLst>
            <pc:docMk/>
            <pc:sldMk cId="1379507166" sldId="807"/>
            <ac:spMk id="2" creationId="{70AB3EF6-BB7D-4D73-9C21-731770A78952}"/>
          </ac:spMkLst>
        </pc:spChg>
        <pc:graphicFrameChg chg="mod modGraphic">
          <ac:chgData name="Gaymare Luna" userId="7a21cff5-3a75-4227-be69-6ea1eac8961b" providerId="ADAL" clId="{24C1B763-CB28-4D70-A2D3-4E057ACCC435}" dt="2022-12-22T03:54:52.133" v="1948" actId="1036"/>
          <ac:graphicFrameMkLst>
            <pc:docMk/>
            <pc:sldMk cId="1379507166" sldId="807"/>
            <ac:graphicFrameMk id="8" creationId="{3F163B8C-0756-5F80-B37C-389F2A26417A}"/>
          </ac:graphicFrameMkLst>
        </pc:graphicFrameChg>
      </pc:sldChg>
      <pc:sldChg chg="addSp delSp modSp mod">
        <pc:chgData name="Gaymare Luna" userId="7a21cff5-3a75-4227-be69-6ea1eac8961b" providerId="ADAL" clId="{24C1B763-CB28-4D70-A2D3-4E057ACCC435}" dt="2022-12-22T04:20:25.159" v="2421" actId="478"/>
        <pc:sldMkLst>
          <pc:docMk/>
          <pc:sldMk cId="1481962527" sldId="808"/>
        </pc:sldMkLst>
        <pc:graphicFrameChg chg="add del mod modGraphic">
          <ac:chgData name="Gaymare Luna" userId="7a21cff5-3a75-4227-be69-6ea1eac8961b" providerId="ADAL" clId="{24C1B763-CB28-4D70-A2D3-4E057ACCC435}" dt="2022-12-22T04:20:22.897" v="2420" actId="14734"/>
          <ac:graphicFrameMkLst>
            <pc:docMk/>
            <pc:sldMk cId="1481962527" sldId="808"/>
            <ac:graphicFrameMk id="6" creationId="{71B437BD-20BD-44EB-B0DE-8614229004B8}"/>
          </ac:graphicFrameMkLst>
        </pc:graphicFrameChg>
        <pc:graphicFrameChg chg="add del mod">
          <ac:chgData name="Gaymare Luna" userId="7a21cff5-3a75-4227-be69-6ea1eac8961b" providerId="ADAL" clId="{24C1B763-CB28-4D70-A2D3-4E057ACCC435}" dt="2022-12-22T04:20:25.159" v="2421" actId="478"/>
          <ac:graphicFrameMkLst>
            <pc:docMk/>
            <pc:sldMk cId="1481962527" sldId="808"/>
            <ac:graphicFrameMk id="7" creationId="{4B5C22BD-8E61-343F-439C-0DEBF7AE6F97}"/>
          </ac:graphicFrameMkLst>
        </pc:graphicFrameChg>
      </pc:sldChg>
      <pc:sldChg chg="addSp delSp modSp mod">
        <pc:chgData name="Gaymare Luna" userId="7a21cff5-3a75-4227-be69-6ea1eac8961b" providerId="ADAL" clId="{24C1B763-CB28-4D70-A2D3-4E057ACCC435}" dt="2022-12-22T04:20:48.323" v="2427" actId="478"/>
        <pc:sldMkLst>
          <pc:docMk/>
          <pc:sldMk cId="336912450" sldId="809"/>
        </pc:sldMkLst>
        <pc:spChg chg="del">
          <ac:chgData name="Gaymare Luna" userId="7a21cff5-3a75-4227-be69-6ea1eac8961b" providerId="ADAL" clId="{24C1B763-CB28-4D70-A2D3-4E057ACCC435}" dt="2022-12-22T04:02:00.503" v="2054" actId="478"/>
          <ac:spMkLst>
            <pc:docMk/>
            <pc:sldMk cId="336912450" sldId="809"/>
            <ac:spMk id="2" creationId="{70AB3EF6-BB7D-4D73-9C21-731770A78952}"/>
          </ac:spMkLst>
        </pc:spChg>
        <pc:graphicFrameChg chg="add del mod">
          <ac:chgData name="Gaymare Luna" userId="7a21cff5-3a75-4227-be69-6ea1eac8961b" providerId="ADAL" clId="{24C1B763-CB28-4D70-A2D3-4E057ACCC435}" dt="2022-12-22T04:20:48.323" v="2427" actId="478"/>
          <ac:graphicFrameMkLst>
            <pc:docMk/>
            <pc:sldMk cId="336912450" sldId="809"/>
            <ac:graphicFrameMk id="2" creationId="{0C36C459-14B9-87D9-7EA3-C89457119F96}"/>
          </ac:graphicFrameMkLst>
        </pc:graphicFrameChg>
        <pc:graphicFrameChg chg="mod modGraphic">
          <ac:chgData name="Gaymare Luna" userId="7a21cff5-3a75-4227-be69-6ea1eac8961b" providerId="ADAL" clId="{24C1B763-CB28-4D70-A2D3-4E057ACCC435}" dt="2022-12-22T04:20:44.831" v="2426" actId="14734"/>
          <ac:graphicFrameMkLst>
            <pc:docMk/>
            <pc:sldMk cId="336912450" sldId="809"/>
            <ac:graphicFrameMk id="6" creationId="{71B437BD-20BD-44EB-B0DE-8614229004B8}"/>
          </ac:graphicFrameMkLst>
        </pc:graphicFrameChg>
      </pc:sldChg>
      <pc:sldChg chg="addSp delSp modSp mod">
        <pc:chgData name="Gaymare Luna" userId="7a21cff5-3a75-4227-be69-6ea1eac8961b" providerId="ADAL" clId="{24C1B763-CB28-4D70-A2D3-4E057ACCC435}" dt="2022-12-22T04:20:54.617" v="2430" actId="478"/>
        <pc:sldMkLst>
          <pc:docMk/>
          <pc:sldMk cId="2315031535" sldId="810"/>
        </pc:sldMkLst>
        <pc:spChg chg="del">
          <ac:chgData name="Gaymare Luna" userId="7a21cff5-3a75-4227-be69-6ea1eac8961b" providerId="ADAL" clId="{24C1B763-CB28-4D70-A2D3-4E057ACCC435}" dt="2022-12-22T04:02:04.476" v="2055" actId="478"/>
          <ac:spMkLst>
            <pc:docMk/>
            <pc:sldMk cId="2315031535" sldId="810"/>
            <ac:spMk id="2" creationId="{70AB3EF6-BB7D-4D73-9C21-731770A78952}"/>
          </ac:spMkLst>
        </pc:spChg>
        <pc:graphicFrameChg chg="add del mod">
          <ac:chgData name="Gaymare Luna" userId="7a21cff5-3a75-4227-be69-6ea1eac8961b" providerId="ADAL" clId="{24C1B763-CB28-4D70-A2D3-4E057ACCC435}" dt="2022-12-22T04:20:54.617" v="2430" actId="478"/>
          <ac:graphicFrameMkLst>
            <pc:docMk/>
            <pc:sldMk cId="2315031535" sldId="810"/>
            <ac:graphicFrameMk id="2" creationId="{A910CE5C-9923-8179-BD0A-2E9E709C6779}"/>
          </ac:graphicFrameMkLst>
        </pc:graphicFrameChg>
        <pc:graphicFrameChg chg="add del mod modGraphic">
          <ac:chgData name="Gaymare Luna" userId="7a21cff5-3a75-4227-be69-6ea1eac8961b" providerId="ADAL" clId="{24C1B763-CB28-4D70-A2D3-4E057ACCC435}" dt="2022-12-22T04:20:53.359" v="2429" actId="14734"/>
          <ac:graphicFrameMkLst>
            <pc:docMk/>
            <pc:sldMk cId="2315031535" sldId="810"/>
            <ac:graphicFrameMk id="6" creationId="{71B437BD-20BD-44EB-B0DE-8614229004B8}"/>
          </ac:graphicFrameMkLst>
        </pc:graphicFrameChg>
      </pc:sldChg>
      <pc:sldChg chg="addSp delSp modSp mod">
        <pc:chgData name="Gaymare Luna" userId="7a21cff5-3a75-4227-be69-6ea1eac8961b" providerId="ADAL" clId="{24C1B763-CB28-4D70-A2D3-4E057ACCC435}" dt="2022-12-22T04:20:59.993" v="2433" actId="478"/>
        <pc:sldMkLst>
          <pc:docMk/>
          <pc:sldMk cId="52412714" sldId="811"/>
        </pc:sldMkLst>
        <pc:spChg chg="del">
          <ac:chgData name="Gaymare Luna" userId="7a21cff5-3a75-4227-be69-6ea1eac8961b" providerId="ADAL" clId="{24C1B763-CB28-4D70-A2D3-4E057ACCC435}" dt="2022-12-22T04:04:34.462" v="2103" actId="478"/>
          <ac:spMkLst>
            <pc:docMk/>
            <pc:sldMk cId="52412714" sldId="811"/>
            <ac:spMk id="2" creationId="{70AB3EF6-BB7D-4D73-9C21-731770A78952}"/>
          </ac:spMkLst>
        </pc:spChg>
        <pc:graphicFrameChg chg="mod modGraphic">
          <ac:chgData name="Gaymare Luna" userId="7a21cff5-3a75-4227-be69-6ea1eac8961b" providerId="ADAL" clId="{24C1B763-CB28-4D70-A2D3-4E057ACCC435}" dt="2022-12-22T04:20:58.735" v="2432" actId="14734"/>
          <ac:graphicFrameMkLst>
            <pc:docMk/>
            <pc:sldMk cId="52412714" sldId="811"/>
            <ac:graphicFrameMk id="6" creationId="{71B437BD-20BD-44EB-B0DE-8614229004B8}"/>
          </ac:graphicFrameMkLst>
        </pc:graphicFrameChg>
        <pc:graphicFrameChg chg="add del mod">
          <ac:chgData name="Gaymare Luna" userId="7a21cff5-3a75-4227-be69-6ea1eac8961b" providerId="ADAL" clId="{24C1B763-CB28-4D70-A2D3-4E057ACCC435}" dt="2022-12-22T04:20:59.993" v="2433" actId="478"/>
          <ac:graphicFrameMkLst>
            <pc:docMk/>
            <pc:sldMk cId="52412714" sldId="811"/>
            <ac:graphicFrameMk id="7" creationId="{981D63EA-392F-4DBF-DEAE-43ED28E8CCFE}"/>
          </ac:graphicFrameMkLst>
        </pc:graphicFrameChg>
      </pc:sldChg>
      <pc:sldChg chg="addSp delSp modSp mod">
        <pc:chgData name="Gaymare Luna" userId="7a21cff5-3a75-4227-be69-6ea1eac8961b" providerId="ADAL" clId="{24C1B763-CB28-4D70-A2D3-4E057ACCC435}" dt="2022-12-22T04:21:14.073" v="2439" actId="478"/>
        <pc:sldMkLst>
          <pc:docMk/>
          <pc:sldMk cId="1586657177" sldId="812"/>
        </pc:sldMkLst>
        <pc:spChg chg="del">
          <ac:chgData name="Gaymare Luna" userId="7a21cff5-3a75-4227-be69-6ea1eac8961b" providerId="ADAL" clId="{24C1B763-CB28-4D70-A2D3-4E057ACCC435}" dt="2022-12-22T04:09:59.180" v="2219" actId="478"/>
          <ac:spMkLst>
            <pc:docMk/>
            <pc:sldMk cId="1586657177" sldId="812"/>
            <ac:spMk id="2" creationId="{70AB3EF6-BB7D-4D73-9C21-731770A78952}"/>
          </ac:spMkLst>
        </pc:spChg>
        <pc:graphicFrameChg chg="mod modGraphic">
          <ac:chgData name="Gaymare Luna" userId="7a21cff5-3a75-4227-be69-6ea1eac8961b" providerId="ADAL" clId="{24C1B763-CB28-4D70-A2D3-4E057ACCC435}" dt="2022-12-22T04:21:12.440" v="2438" actId="14734"/>
          <ac:graphicFrameMkLst>
            <pc:docMk/>
            <pc:sldMk cId="1586657177" sldId="812"/>
            <ac:graphicFrameMk id="6" creationId="{71B437BD-20BD-44EB-B0DE-8614229004B8}"/>
          </ac:graphicFrameMkLst>
        </pc:graphicFrameChg>
        <pc:graphicFrameChg chg="add del mod">
          <ac:chgData name="Gaymare Luna" userId="7a21cff5-3a75-4227-be69-6ea1eac8961b" providerId="ADAL" clId="{24C1B763-CB28-4D70-A2D3-4E057ACCC435}" dt="2022-12-22T04:21:14.073" v="2439" actId="478"/>
          <ac:graphicFrameMkLst>
            <pc:docMk/>
            <pc:sldMk cId="1586657177" sldId="812"/>
            <ac:graphicFrameMk id="7" creationId="{5F988F7C-4C17-2C50-EBD0-083DE39112AD}"/>
          </ac:graphicFrameMkLst>
        </pc:graphicFrameChg>
      </pc:sldChg>
      <pc:sldChg chg="addSp delSp modSp mod">
        <pc:chgData name="Gaymare Luna" userId="7a21cff5-3a75-4227-be69-6ea1eac8961b" providerId="ADAL" clId="{24C1B763-CB28-4D70-A2D3-4E057ACCC435}" dt="2022-12-22T04:21:24.871" v="2445" actId="478"/>
        <pc:sldMkLst>
          <pc:docMk/>
          <pc:sldMk cId="3347512644" sldId="813"/>
        </pc:sldMkLst>
        <pc:spChg chg="del">
          <ac:chgData name="Gaymare Luna" userId="7a21cff5-3a75-4227-be69-6ea1eac8961b" providerId="ADAL" clId="{24C1B763-CB28-4D70-A2D3-4E057ACCC435}" dt="2022-12-22T04:10:54.742" v="2239" actId="478"/>
          <ac:spMkLst>
            <pc:docMk/>
            <pc:sldMk cId="3347512644" sldId="813"/>
            <ac:spMk id="2" creationId="{70AB3EF6-BB7D-4D73-9C21-731770A78952}"/>
          </ac:spMkLst>
        </pc:spChg>
        <pc:graphicFrameChg chg="mod modGraphic">
          <ac:chgData name="Gaymare Luna" userId="7a21cff5-3a75-4227-be69-6ea1eac8961b" providerId="ADAL" clId="{24C1B763-CB28-4D70-A2D3-4E057ACCC435}" dt="2022-12-22T04:21:23.448" v="2444" actId="14734"/>
          <ac:graphicFrameMkLst>
            <pc:docMk/>
            <pc:sldMk cId="3347512644" sldId="813"/>
            <ac:graphicFrameMk id="6" creationId="{71B437BD-20BD-44EB-B0DE-8614229004B8}"/>
          </ac:graphicFrameMkLst>
        </pc:graphicFrameChg>
        <pc:graphicFrameChg chg="add del mod">
          <ac:chgData name="Gaymare Luna" userId="7a21cff5-3a75-4227-be69-6ea1eac8961b" providerId="ADAL" clId="{24C1B763-CB28-4D70-A2D3-4E057ACCC435}" dt="2022-12-22T04:21:24.871" v="2445" actId="478"/>
          <ac:graphicFrameMkLst>
            <pc:docMk/>
            <pc:sldMk cId="3347512644" sldId="813"/>
            <ac:graphicFrameMk id="7" creationId="{C6FFA3AE-64A1-EA5E-A615-8F1220FE2CD8}"/>
          </ac:graphicFrameMkLst>
        </pc:graphicFrameChg>
      </pc:sldChg>
      <pc:sldChg chg="addSp delSp modSp mod">
        <pc:chgData name="Gaymare Luna" userId="7a21cff5-3a75-4227-be69-6ea1eac8961b" providerId="ADAL" clId="{24C1B763-CB28-4D70-A2D3-4E057ACCC435}" dt="2022-12-22T04:21:39.006" v="2452" actId="478"/>
        <pc:sldMkLst>
          <pc:docMk/>
          <pc:sldMk cId="1375177031" sldId="814"/>
        </pc:sldMkLst>
        <pc:spChg chg="del">
          <ac:chgData name="Gaymare Luna" userId="7a21cff5-3a75-4227-be69-6ea1eac8961b" providerId="ADAL" clId="{24C1B763-CB28-4D70-A2D3-4E057ACCC435}" dt="2022-12-22T04:13:00.559" v="2284" actId="478"/>
          <ac:spMkLst>
            <pc:docMk/>
            <pc:sldMk cId="1375177031" sldId="814"/>
            <ac:spMk id="2" creationId="{70AB3EF6-BB7D-4D73-9C21-731770A78952}"/>
          </ac:spMkLst>
        </pc:spChg>
        <pc:graphicFrameChg chg="mod modGraphic">
          <ac:chgData name="Gaymare Luna" userId="7a21cff5-3a75-4227-be69-6ea1eac8961b" providerId="ADAL" clId="{24C1B763-CB28-4D70-A2D3-4E057ACCC435}" dt="2022-12-22T04:21:37.787" v="2451" actId="14734"/>
          <ac:graphicFrameMkLst>
            <pc:docMk/>
            <pc:sldMk cId="1375177031" sldId="814"/>
            <ac:graphicFrameMk id="6" creationId="{71B437BD-20BD-44EB-B0DE-8614229004B8}"/>
          </ac:graphicFrameMkLst>
        </pc:graphicFrameChg>
        <pc:graphicFrameChg chg="add del mod">
          <ac:chgData name="Gaymare Luna" userId="7a21cff5-3a75-4227-be69-6ea1eac8961b" providerId="ADAL" clId="{24C1B763-CB28-4D70-A2D3-4E057ACCC435}" dt="2022-12-22T04:21:39.006" v="2452" actId="478"/>
          <ac:graphicFrameMkLst>
            <pc:docMk/>
            <pc:sldMk cId="1375177031" sldId="814"/>
            <ac:graphicFrameMk id="7" creationId="{DA61C4C8-7111-F583-35E2-7A0FBDD42ABF}"/>
          </ac:graphicFrameMkLst>
        </pc:graphicFrameChg>
      </pc:sldChg>
      <pc:sldChg chg="addSp delSp modSp mod">
        <pc:chgData name="Gaymare Luna" userId="7a21cff5-3a75-4227-be69-6ea1eac8961b" providerId="ADAL" clId="{24C1B763-CB28-4D70-A2D3-4E057ACCC435}" dt="2022-12-22T04:22:11.854" v="2465" actId="255"/>
        <pc:sldMkLst>
          <pc:docMk/>
          <pc:sldMk cId="4136450551" sldId="815"/>
        </pc:sldMkLst>
        <pc:spChg chg="del">
          <ac:chgData name="Gaymare Luna" userId="7a21cff5-3a75-4227-be69-6ea1eac8961b" providerId="ADAL" clId="{24C1B763-CB28-4D70-A2D3-4E057ACCC435}" dt="2022-12-22T04:19:51.332" v="2393" actId="478"/>
          <ac:spMkLst>
            <pc:docMk/>
            <pc:sldMk cId="4136450551" sldId="815"/>
            <ac:spMk id="2" creationId="{70AB3EF6-BB7D-4D73-9C21-731770A78952}"/>
          </ac:spMkLst>
        </pc:spChg>
        <pc:graphicFrameChg chg="mod modGraphic">
          <ac:chgData name="Gaymare Luna" userId="7a21cff5-3a75-4227-be69-6ea1eac8961b" providerId="ADAL" clId="{24C1B763-CB28-4D70-A2D3-4E057ACCC435}" dt="2022-12-22T04:22:11.854" v="2465" actId="255"/>
          <ac:graphicFrameMkLst>
            <pc:docMk/>
            <pc:sldMk cId="4136450551" sldId="815"/>
            <ac:graphicFrameMk id="6" creationId="{71B437BD-20BD-44EB-B0DE-8614229004B8}"/>
          </ac:graphicFrameMkLst>
        </pc:graphicFrameChg>
        <pc:graphicFrameChg chg="add del mod">
          <ac:chgData name="Gaymare Luna" userId="7a21cff5-3a75-4227-be69-6ea1eac8961b" providerId="ADAL" clId="{24C1B763-CB28-4D70-A2D3-4E057ACCC435}" dt="2022-12-22T04:22:04.868" v="2464" actId="478"/>
          <ac:graphicFrameMkLst>
            <pc:docMk/>
            <pc:sldMk cId="4136450551" sldId="815"/>
            <ac:graphicFrameMk id="7" creationId="{35D1F476-4886-E6F2-5F95-4BA5795C1DCF}"/>
          </ac:graphicFrameMkLst>
        </pc:graphicFrameChg>
      </pc:sldChg>
      <pc:sldChg chg="addSp delSp modSp mod">
        <pc:chgData name="Gaymare Luna" userId="7a21cff5-3a75-4227-be69-6ea1eac8961b" providerId="ADAL" clId="{24C1B763-CB28-4D70-A2D3-4E057ACCC435}" dt="2022-12-22T04:39:18.770" v="2595" actId="207"/>
        <pc:sldMkLst>
          <pc:docMk/>
          <pc:sldMk cId="3300470115" sldId="816"/>
        </pc:sldMkLst>
        <pc:spChg chg="mod">
          <ac:chgData name="Gaymare Luna" userId="7a21cff5-3a75-4227-be69-6ea1eac8961b" providerId="ADAL" clId="{24C1B763-CB28-4D70-A2D3-4E057ACCC435}" dt="2022-12-22T04:36:26.332" v="2546" actId="21"/>
          <ac:spMkLst>
            <pc:docMk/>
            <pc:sldMk cId="3300470115" sldId="816"/>
            <ac:spMk id="3" creationId="{042D9E7B-D1BB-4A59-8D12-11E6C2FA55AC}"/>
          </ac:spMkLst>
        </pc:spChg>
        <pc:spChg chg="add del">
          <ac:chgData name="Gaymare Luna" userId="7a21cff5-3a75-4227-be69-6ea1eac8961b" providerId="ADAL" clId="{24C1B763-CB28-4D70-A2D3-4E057ACCC435}" dt="2022-12-22T04:34:10.916" v="2533" actId="22"/>
          <ac:spMkLst>
            <pc:docMk/>
            <pc:sldMk cId="3300470115" sldId="816"/>
            <ac:spMk id="4" creationId="{9A0D2F87-CC39-1318-AD69-53CAB8CD7811}"/>
          </ac:spMkLst>
        </pc:spChg>
        <pc:spChg chg="del">
          <ac:chgData name="Gaymare Luna" userId="7a21cff5-3a75-4227-be69-6ea1eac8961b" providerId="ADAL" clId="{24C1B763-CB28-4D70-A2D3-4E057ACCC435}" dt="2022-12-22T04:34:08.377" v="2531" actId="478"/>
          <ac:spMkLst>
            <pc:docMk/>
            <pc:sldMk cId="3300470115" sldId="816"/>
            <ac:spMk id="7" creationId="{1244D20F-7B2E-4D28-AC80-04BAA8F23326}"/>
          </ac:spMkLst>
        </pc:spChg>
        <pc:spChg chg="del">
          <ac:chgData name="Gaymare Luna" userId="7a21cff5-3a75-4227-be69-6ea1eac8961b" providerId="ADAL" clId="{24C1B763-CB28-4D70-A2D3-4E057ACCC435}" dt="2022-12-22T04:33:05.948" v="2529" actId="478"/>
          <ac:spMkLst>
            <pc:docMk/>
            <pc:sldMk cId="3300470115" sldId="816"/>
            <ac:spMk id="8" creationId="{DDD9800E-8673-3D1C-ECDE-495B7678DE8D}"/>
          </ac:spMkLst>
        </pc:spChg>
        <pc:graphicFrameChg chg="add mod modGraphic">
          <ac:chgData name="Gaymare Luna" userId="7a21cff5-3a75-4227-be69-6ea1eac8961b" providerId="ADAL" clId="{24C1B763-CB28-4D70-A2D3-4E057ACCC435}" dt="2022-12-22T04:39:18.770" v="2595" actId="207"/>
          <ac:graphicFrameMkLst>
            <pc:docMk/>
            <pc:sldMk cId="3300470115" sldId="816"/>
            <ac:graphicFrameMk id="10" creationId="{B8827295-74B6-F42B-ED21-70482ACA12E2}"/>
          </ac:graphicFrameMkLst>
        </pc:graphicFrameChg>
        <pc:picChg chg="del">
          <ac:chgData name="Gaymare Luna" userId="7a21cff5-3a75-4227-be69-6ea1eac8961b" providerId="ADAL" clId="{24C1B763-CB28-4D70-A2D3-4E057ACCC435}" dt="2022-12-22T04:34:07.728" v="2530" actId="478"/>
          <ac:picMkLst>
            <pc:docMk/>
            <pc:sldMk cId="3300470115" sldId="816"/>
            <ac:picMk id="6" creationId="{E2EBA8AD-4515-4D61-A71B-7F8A73CA62BF}"/>
          </ac:picMkLst>
        </pc:picChg>
        <pc:picChg chg="add mod">
          <ac:chgData name="Gaymare Luna" userId="7a21cff5-3a75-4227-be69-6ea1eac8961b" providerId="ADAL" clId="{24C1B763-CB28-4D70-A2D3-4E057ACCC435}" dt="2022-12-22T04:34:17.457" v="2534"/>
          <ac:picMkLst>
            <pc:docMk/>
            <pc:sldMk cId="3300470115" sldId="816"/>
            <ac:picMk id="9" creationId="{49765010-AB5E-C3F7-52C3-C3FE5016C285}"/>
          </ac:picMkLst>
        </pc:picChg>
      </pc:sldChg>
      <pc:sldChg chg="addSp delSp modSp mod">
        <pc:chgData name="Gaymare Luna" userId="7a21cff5-3a75-4227-be69-6ea1eac8961b" providerId="ADAL" clId="{24C1B763-CB28-4D70-A2D3-4E057ACCC435}" dt="2022-12-22T04:40:16.033" v="2599" actId="207"/>
        <pc:sldMkLst>
          <pc:docMk/>
          <pc:sldMk cId="384546571" sldId="817"/>
        </pc:sldMkLst>
        <pc:spChg chg="del">
          <ac:chgData name="Gaymare Luna" userId="7a21cff5-3a75-4227-be69-6ea1eac8961b" providerId="ADAL" clId="{24C1B763-CB28-4D70-A2D3-4E057ACCC435}" dt="2022-12-22T04:32:50.392" v="2528" actId="478"/>
          <ac:spMkLst>
            <pc:docMk/>
            <pc:sldMk cId="384546571" sldId="817"/>
            <ac:spMk id="2" creationId="{70AB3EF6-BB7D-4D73-9C21-731770A78952}"/>
          </ac:spMkLst>
        </pc:spChg>
        <pc:spChg chg="mod">
          <ac:chgData name="Gaymare Luna" userId="7a21cff5-3a75-4227-be69-6ea1eac8961b" providerId="ADAL" clId="{24C1B763-CB28-4D70-A2D3-4E057ACCC435}" dt="2022-12-22T04:36:15.835" v="2540" actId="21"/>
          <ac:spMkLst>
            <pc:docMk/>
            <pc:sldMk cId="384546571" sldId="817"/>
            <ac:spMk id="3" creationId="{042D9E7B-D1BB-4A59-8D12-11E6C2FA55AC}"/>
          </ac:spMkLst>
        </pc:spChg>
        <pc:spChg chg="del">
          <ac:chgData name="Gaymare Luna" userId="7a21cff5-3a75-4227-be69-6ea1eac8961b" providerId="ADAL" clId="{24C1B763-CB28-4D70-A2D3-4E057ACCC435}" dt="2022-12-22T04:36:04.326" v="2537" actId="478"/>
          <ac:spMkLst>
            <pc:docMk/>
            <pc:sldMk cId="384546571" sldId="817"/>
            <ac:spMk id="7" creationId="{AE762669-CA57-47D1-9B56-94C4EE41DA6E}"/>
          </ac:spMkLst>
        </pc:spChg>
        <pc:graphicFrameChg chg="add mod">
          <ac:chgData name="Gaymare Luna" userId="7a21cff5-3a75-4227-be69-6ea1eac8961b" providerId="ADAL" clId="{24C1B763-CB28-4D70-A2D3-4E057ACCC435}" dt="2022-12-22T04:40:16.033" v="2599" actId="207"/>
          <ac:graphicFrameMkLst>
            <pc:docMk/>
            <pc:sldMk cId="384546571" sldId="817"/>
            <ac:graphicFrameMk id="8" creationId="{622984C3-0872-0528-EE99-172DFBABCCE0}"/>
          </ac:graphicFrameMkLst>
        </pc:graphicFrameChg>
        <pc:picChg chg="add mod">
          <ac:chgData name="Gaymare Luna" userId="7a21cff5-3a75-4227-be69-6ea1eac8961b" providerId="ADAL" clId="{24C1B763-CB28-4D70-A2D3-4E057ACCC435}" dt="2022-12-22T04:36:11.087" v="2539"/>
          <ac:picMkLst>
            <pc:docMk/>
            <pc:sldMk cId="384546571" sldId="817"/>
            <ac:picMk id="4" creationId="{38D01822-5818-89F7-8098-69F02DC761DA}"/>
          </ac:picMkLst>
        </pc:picChg>
        <pc:picChg chg="del">
          <ac:chgData name="Gaymare Luna" userId="7a21cff5-3a75-4227-be69-6ea1eac8961b" providerId="ADAL" clId="{24C1B763-CB28-4D70-A2D3-4E057ACCC435}" dt="2022-12-22T04:36:03.589" v="2536" actId="478"/>
          <ac:picMkLst>
            <pc:docMk/>
            <pc:sldMk cId="384546571" sldId="817"/>
            <ac:picMk id="6" creationId="{DF389B5D-E3A6-49CE-AA44-6DBA56E7F052}"/>
          </ac:picMkLst>
        </pc:picChg>
      </pc:sldChg>
      <pc:sldChg chg="add del">
        <pc:chgData name="Gaymare Luna" userId="7a21cff5-3a75-4227-be69-6ea1eac8961b" providerId="ADAL" clId="{24C1B763-CB28-4D70-A2D3-4E057ACCC435}" dt="2022-12-22T04:38:12.578" v="2562" actId="47"/>
        <pc:sldMkLst>
          <pc:docMk/>
          <pc:sldMk cId="1667854813" sldId="818"/>
        </pc:sldMkLst>
      </pc:sldChg>
      <pc:sldChg chg="delSp modSp mod">
        <pc:chgData name="Gaymare Luna" userId="7a21cff5-3a75-4227-be69-6ea1eac8961b" providerId="ADAL" clId="{24C1B763-CB28-4D70-A2D3-4E057ACCC435}" dt="2022-12-22T04:22:25.338" v="2468" actId="20577"/>
        <pc:sldMkLst>
          <pc:docMk/>
          <pc:sldMk cId="1406880799" sldId="819"/>
        </pc:sldMkLst>
        <pc:spChg chg="mod">
          <ac:chgData name="Gaymare Luna" userId="7a21cff5-3a75-4227-be69-6ea1eac8961b" providerId="ADAL" clId="{24C1B763-CB28-4D70-A2D3-4E057ACCC435}" dt="2022-12-22T04:22:25.338" v="2468" actId="20577"/>
          <ac:spMkLst>
            <pc:docMk/>
            <pc:sldMk cId="1406880799" sldId="819"/>
            <ac:spMk id="3" creationId="{042D9E7B-D1BB-4A59-8D12-11E6C2FA55AC}"/>
          </ac:spMkLst>
        </pc:spChg>
        <pc:spChg chg="del">
          <ac:chgData name="Gaymare Luna" userId="7a21cff5-3a75-4227-be69-6ea1eac8961b" providerId="ADAL" clId="{24C1B763-CB28-4D70-A2D3-4E057ACCC435}" dt="2022-12-22T04:22:21.058" v="2466" actId="478"/>
          <ac:spMkLst>
            <pc:docMk/>
            <pc:sldMk cId="1406880799" sldId="819"/>
            <ac:spMk id="7" creationId="{35A912A3-4126-45D6-E834-3FEDE045B8CD}"/>
          </ac:spMkLst>
        </pc:spChg>
      </pc:sldChg>
      <pc:sldChg chg="delSp modSp mod">
        <pc:chgData name="Gaymare Luna" userId="7a21cff5-3a75-4227-be69-6ea1eac8961b" providerId="ADAL" clId="{24C1B763-CB28-4D70-A2D3-4E057ACCC435}" dt="2022-12-22T04:22:44.410" v="2473" actId="403"/>
        <pc:sldMkLst>
          <pc:docMk/>
          <pc:sldMk cId="2100758981" sldId="820"/>
        </pc:sldMkLst>
        <pc:spChg chg="del">
          <ac:chgData name="Gaymare Luna" userId="7a21cff5-3a75-4227-be69-6ea1eac8961b" providerId="ADAL" clId="{24C1B763-CB28-4D70-A2D3-4E057ACCC435}" dt="2022-12-22T04:22:40.487" v="2472" actId="478"/>
          <ac:spMkLst>
            <pc:docMk/>
            <pc:sldMk cId="2100758981" sldId="820"/>
            <ac:spMk id="2" creationId="{70AB3EF6-BB7D-4D73-9C21-731770A78952}"/>
          </ac:spMkLst>
        </pc:spChg>
        <pc:spChg chg="mod">
          <ac:chgData name="Gaymare Luna" userId="7a21cff5-3a75-4227-be69-6ea1eac8961b" providerId="ADAL" clId="{24C1B763-CB28-4D70-A2D3-4E057ACCC435}" dt="2022-12-22T04:22:33.661" v="2470" actId="20577"/>
          <ac:spMkLst>
            <pc:docMk/>
            <pc:sldMk cId="2100758981" sldId="820"/>
            <ac:spMk id="3" creationId="{042D9E7B-D1BB-4A59-8D12-11E6C2FA55AC}"/>
          </ac:spMkLst>
        </pc:spChg>
        <pc:graphicFrameChg chg="mod modGraphic">
          <ac:chgData name="Gaymare Luna" userId="7a21cff5-3a75-4227-be69-6ea1eac8961b" providerId="ADAL" clId="{24C1B763-CB28-4D70-A2D3-4E057ACCC435}" dt="2022-12-22T04:22:44.410" v="2473" actId="403"/>
          <ac:graphicFrameMkLst>
            <pc:docMk/>
            <pc:sldMk cId="2100758981" sldId="820"/>
            <ac:graphicFrameMk id="6" creationId="{D5364361-56A8-4840-B45B-34E2EF8D2D16}"/>
          </ac:graphicFrameMkLst>
        </pc:graphicFrameChg>
      </pc:sldChg>
      <pc:sldChg chg="delSp modSp mod">
        <pc:chgData name="Gaymare Luna" userId="7a21cff5-3a75-4227-be69-6ea1eac8961b" providerId="ADAL" clId="{24C1B763-CB28-4D70-A2D3-4E057ACCC435}" dt="2022-12-22T04:27:05.939" v="2488" actId="14826"/>
        <pc:sldMkLst>
          <pc:docMk/>
          <pc:sldMk cId="3510831586" sldId="821"/>
        </pc:sldMkLst>
        <pc:spChg chg="del">
          <ac:chgData name="Gaymare Luna" userId="7a21cff5-3a75-4227-be69-6ea1eac8961b" providerId="ADAL" clId="{24C1B763-CB28-4D70-A2D3-4E057ACCC435}" dt="2022-12-22T04:25:52.957" v="2474" actId="478"/>
          <ac:spMkLst>
            <pc:docMk/>
            <pc:sldMk cId="3510831586" sldId="821"/>
            <ac:spMk id="2" creationId="{70AB3EF6-BB7D-4D73-9C21-731770A78952}"/>
          </ac:spMkLst>
        </pc:spChg>
        <pc:spChg chg="mod">
          <ac:chgData name="Gaymare Luna" userId="7a21cff5-3a75-4227-be69-6ea1eac8961b" providerId="ADAL" clId="{24C1B763-CB28-4D70-A2D3-4E057ACCC435}" dt="2022-12-22T04:26:10.082" v="2487" actId="14100"/>
          <ac:spMkLst>
            <pc:docMk/>
            <pc:sldMk cId="3510831586" sldId="821"/>
            <ac:spMk id="3" creationId="{042D9E7B-D1BB-4A59-8D12-11E6C2FA55AC}"/>
          </ac:spMkLst>
        </pc:spChg>
        <pc:picChg chg="mod">
          <ac:chgData name="Gaymare Luna" userId="7a21cff5-3a75-4227-be69-6ea1eac8961b" providerId="ADAL" clId="{24C1B763-CB28-4D70-A2D3-4E057ACCC435}" dt="2022-12-22T04:27:05.939" v="2488" actId="14826"/>
          <ac:picMkLst>
            <pc:docMk/>
            <pc:sldMk cId="3510831586" sldId="821"/>
            <ac:picMk id="7" creationId="{006F32B6-399C-4AED-8FA8-6329BB9CD836}"/>
          </ac:picMkLst>
        </pc:picChg>
      </pc:sldChg>
      <pc:sldChg chg="addSp delSp modSp mod">
        <pc:chgData name="Gaymare Luna" userId="7a21cff5-3a75-4227-be69-6ea1eac8961b" providerId="ADAL" clId="{24C1B763-CB28-4D70-A2D3-4E057ACCC435}" dt="2022-12-22T04:29:05.425" v="2496" actId="20577"/>
        <pc:sldMkLst>
          <pc:docMk/>
          <pc:sldMk cId="2406242819" sldId="822"/>
        </pc:sldMkLst>
        <pc:spChg chg="del">
          <ac:chgData name="Gaymare Luna" userId="7a21cff5-3a75-4227-be69-6ea1eac8961b" providerId="ADAL" clId="{24C1B763-CB28-4D70-A2D3-4E057ACCC435}" dt="2022-12-22T04:28:43.918" v="2489" actId="478"/>
          <ac:spMkLst>
            <pc:docMk/>
            <pc:sldMk cId="2406242819" sldId="822"/>
            <ac:spMk id="2" creationId="{70AB3EF6-BB7D-4D73-9C21-731770A78952}"/>
          </ac:spMkLst>
        </pc:spChg>
        <pc:spChg chg="mod">
          <ac:chgData name="Gaymare Luna" userId="7a21cff5-3a75-4227-be69-6ea1eac8961b" providerId="ADAL" clId="{24C1B763-CB28-4D70-A2D3-4E057ACCC435}" dt="2022-12-22T04:29:05.425" v="2496" actId="20577"/>
          <ac:spMkLst>
            <pc:docMk/>
            <pc:sldMk cId="2406242819" sldId="822"/>
            <ac:spMk id="3" creationId="{042D9E7B-D1BB-4A59-8D12-11E6C2FA55AC}"/>
          </ac:spMkLst>
        </pc:spChg>
        <pc:picChg chg="add mod">
          <ac:chgData name="Gaymare Luna" userId="7a21cff5-3a75-4227-be69-6ea1eac8961b" providerId="ADAL" clId="{24C1B763-CB28-4D70-A2D3-4E057ACCC435}" dt="2022-12-22T04:28:52.204" v="2491"/>
          <ac:picMkLst>
            <pc:docMk/>
            <pc:sldMk cId="2406242819" sldId="822"/>
            <ac:picMk id="4" creationId="{B9615986-C6EE-6B6F-76C9-86889EE940E3}"/>
          </ac:picMkLst>
        </pc:picChg>
        <pc:picChg chg="del">
          <ac:chgData name="Gaymare Luna" userId="7a21cff5-3a75-4227-be69-6ea1eac8961b" providerId="ADAL" clId="{24C1B763-CB28-4D70-A2D3-4E057ACCC435}" dt="2022-12-22T04:28:44.730" v="2490" actId="478"/>
          <ac:picMkLst>
            <pc:docMk/>
            <pc:sldMk cId="2406242819" sldId="822"/>
            <ac:picMk id="7" creationId="{006F32B6-399C-4AED-8FA8-6329BB9CD836}"/>
          </ac:picMkLst>
        </pc:picChg>
      </pc:sldChg>
      <pc:sldChg chg="delSp modSp mod">
        <pc:chgData name="Gaymare Luna" userId="7a21cff5-3a75-4227-be69-6ea1eac8961b" providerId="ADAL" clId="{24C1B763-CB28-4D70-A2D3-4E057ACCC435}" dt="2022-12-22T04:32:32.250" v="2527" actId="14100"/>
        <pc:sldMkLst>
          <pc:docMk/>
          <pc:sldMk cId="3715911386" sldId="823"/>
        </pc:sldMkLst>
        <pc:spChg chg="del">
          <ac:chgData name="Gaymare Luna" userId="7a21cff5-3a75-4227-be69-6ea1eac8961b" providerId="ADAL" clId="{24C1B763-CB28-4D70-A2D3-4E057ACCC435}" dt="2022-12-22T04:29:51.964" v="2498" actId="478"/>
          <ac:spMkLst>
            <pc:docMk/>
            <pc:sldMk cId="3715911386" sldId="823"/>
            <ac:spMk id="2" creationId="{70AB3EF6-BB7D-4D73-9C21-731770A78952}"/>
          </ac:spMkLst>
        </pc:spChg>
        <pc:spChg chg="mod">
          <ac:chgData name="Gaymare Luna" userId="7a21cff5-3a75-4227-be69-6ea1eac8961b" providerId="ADAL" clId="{24C1B763-CB28-4D70-A2D3-4E057ACCC435}" dt="2022-12-22T04:32:32.250" v="2527" actId="14100"/>
          <ac:spMkLst>
            <pc:docMk/>
            <pc:sldMk cId="3715911386" sldId="823"/>
            <ac:spMk id="3" creationId="{042D9E7B-D1BB-4A59-8D12-11E6C2FA55AC}"/>
          </ac:spMkLst>
        </pc:spChg>
        <pc:picChg chg="mod">
          <ac:chgData name="Gaymare Luna" userId="7a21cff5-3a75-4227-be69-6ea1eac8961b" providerId="ADAL" clId="{24C1B763-CB28-4D70-A2D3-4E057ACCC435}" dt="2022-12-22T04:29:50.008" v="2497" actId="14826"/>
          <ac:picMkLst>
            <pc:docMk/>
            <pc:sldMk cId="3715911386" sldId="823"/>
            <ac:picMk id="7" creationId="{006F32B6-399C-4AED-8FA8-6329BB9CD836}"/>
          </ac:picMkLst>
        </pc:picChg>
      </pc:sldChg>
      <pc:sldChg chg="addSp delSp modSp mod">
        <pc:chgData name="Gaymare Luna" userId="7a21cff5-3a75-4227-be69-6ea1eac8961b" providerId="ADAL" clId="{24C1B763-CB28-4D70-A2D3-4E057ACCC435}" dt="2022-12-22T04:31:42.336" v="2521" actId="1036"/>
        <pc:sldMkLst>
          <pc:docMk/>
          <pc:sldMk cId="907680665" sldId="824"/>
        </pc:sldMkLst>
        <pc:spChg chg="del">
          <ac:chgData name="Gaymare Luna" userId="7a21cff5-3a75-4227-be69-6ea1eac8961b" providerId="ADAL" clId="{24C1B763-CB28-4D70-A2D3-4E057ACCC435}" dt="2022-12-22T04:30:01.032" v="2501" actId="478"/>
          <ac:spMkLst>
            <pc:docMk/>
            <pc:sldMk cId="907680665" sldId="824"/>
            <ac:spMk id="2" creationId="{70AB3EF6-BB7D-4D73-9C21-731770A78952}"/>
          </ac:spMkLst>
        </pc:spChg>
        <pc:spChg chg="mod">
          <ac:chgData name="Gaymare Luna" userId="7a21cff5-3a75-4227-be69-6ea1eac8961b" providerId="ADAL" clId="{24C1B763-CB28-4D70-A2D3-4E057ACCC435}" dt="2022-12-22T04:30:23.176" v="2507" actId="20577"/>
          <ac:spMkLst>
            <pc:docMk/>
            <pc:sldMk cId="907680665" sldId="824"/>
            <ac:spMk id="3" creationId="{042D9E7B-D1BB-4A59-8D12-11E6C2FA55AC}"/>
          </ac:spMkLst>
        </pc:spChg>
        <pc:spChg chg="add del">
          <ac:chgData name="Gaymare Luna" userId="7a21cff5-3a75-4227-be69-6ea1eac8961b" providerId="ADAL" clId="{24C1B763-CB28-4D70-A2D3-4E057ACCC435}" dt="2022-12-22T04:30:13.692" v="2503" actId="478"/>
          <ac:spMkLst>
            <pc:docMk/>
            <pc:sldMk cId="907680665" sldId="824"/>
            <ac:spMk id="8" creationId="{5B437484-93DD-424B-9C0D-883B58B9730D}"/>
          </ac:spMkLst>
        </pc:spChg>
        <pc:graphicFrameChg chg="add mod modGraphic">
          <ac:chgData name="Gaymare Luna" userId="7a21cff5-3a75-4227-be69-6ea1eac8961b" providerId="ADAL" clId="{24C1B763-CB28-4D70-A2D3-4E057ACCC435}" dt="2022-12-22T04:31:42.336" v="2521" actId="1036"/>
          <ac:graphicFrameMkLst>
            <pc:docMk/>
            <pc:sldMk cId="907680665" sldId="824"/>
            <ac:graphicFrameMk id="6" creationId="{5CC5BBE5-8363-2645-6DD0-7F67CB528AC1}"/>
          </ac:graphicFrameMkLst>
        </pc:graphicFrameChg>
        <pc:picChg chg="add mod">
          <ac:chgData name="Gaymare Luna" userId="7a21cff5-3a75-4227-be69-6ea1eac8961b" providerId="ADAL" clId="{24C1B763-CB28-4D70-A2D3-4E057ACCC435}" dt="2022-12-22T04:30:14.576" v="2504"/>
          <ac:picMkLst>
            <pc:docMk/>
            <pc:sldMk cId="907680665" sldId="824"/>
            <ac:picMk id="4" creationId="{964293EE-D029-7736-C239-C092F0E9EC26}"/>
          </ac:picMkLst>
        </pc:picChg>
        <pc:picChg chg="del">
          <ac:chgData name="Gaymare Luna" userId="7a21cff5-3a75-4227-be69-6ea1eac8961b" providerId="ADAL" clId="{24C1B763-CB28-4D70-A2D3-4E057ACCC435}" dt="2022-12-22T04:30:13.016" v="2502" actId="478"/>
          <ac:picMkLst>
            <pc:docMk/>
            <pc:sldMk cId="907680665" sldId="824"/>
            <ac:picMk id="7" creationId="{006F32B6-399C-4AED-8FA8-6329BB9CD836}"/>
          </ac:picMkLst>
        </pc:picChg>
      </pc:sldChg>
      <pc:sldChg chg="addSp delSp modSp mod">
        <pc:chgData name="Gaymare Luna" userId="7a21cff5-3a75-4227-be69-6ea1eac8961b" providerId="ADAL" clId="{24C1B763-CB28-4D70-A2D3-4E057ACCC435}" dt="2022-12-22T04:32:24.368" v="2526" actId="14100"/>
        <pc:sldMkLst>
          <pc:docMk/>
          <pc:sldMk cId="3174275733" sldId="825"/>
        </pc:sldMkLst>
        <pc:spChg chg="del">
          <ac:chgData name="Gaymare Luna" userId="7a21cff5-3a75-4227-be69-6ea1eac8961b" providerId="ADAL" clId="{24C1B763-CB28-4D70-A2D3-4E057ACCC435}" dt="2022-12-22T04:31:51.396" v="2524" actId="478"/>
          <ac:spMkLst>
            <pc:docMk/>
            <pc:sldMk cId="3174275733" sldId="825"/>
            <ac:spMk id="2" creationId="{70AB3EF6-BB7D-4D73-9C21-731770A78952}"/>
          </ac:spMkLst>
        </pc:spChg>
        <pc:spChg chg="mod">
          <ac:chgData name="Gaymare Luna" userId="7a21cff5-3a75-4227-be69-6ea1eac8961b" providerId="ADAL" clId="{24C1B763-CB28-4D70-A2D3-4E057ACCC435}" dt="2022-12-22T04:32:24.368" v="2526" actId="14100"/>
          <ac:spMkLst>
            <pc:docMk/>
            <pc:sldMk cId="3174275733" sldId="825"/>
            <ac:spMk id="3" creationId="{042D9E7B-D1BB-4A59-8D12-11E6C2FA55AC}"/>
          </ac:spMkLst>
        </pc:spChg>
        <pc:spChg chg="add del">
          <ac:chgData name="Gaymare Luna" userId="7a21cff5-3a75-4227-be69-6ea1eac8961b" providerId="ADAL" clId="{24C1B763-CB28-4D70-A2D3-4E057ACCC435}" dt="2022-12-22T04:31:49.614" v="2523" actId="478"/>
          <ac:spMkLst>
            <pc:docMk/>
            <pc:sldMk cId="3174275733" sldId="825"/>
            <ac:spMk id="8" creationId="{5B437484-93DD-424B-9C0D-883B58B9730D}"/>
          </ac:spMkLst>
        </pc:spChg>
        <pc:picChg chg="mod">
          <ac:chgData name="Gaymare Luna" userId="7a21cff5-3a75-4227-be69-6ea1eac8961b" providerId="ADAL" clId="{24C1B763-CB28-4D70-A2D3-4E057ACCC435}" dt="2022-12-22T04:32:09.872" v="2525" actId="14826"/>
          <ac:picMkLst>
            <pc:docMk/>
            <pc:sldMk cId="3174275733" sldId="825"/>
            <ac:picMk id="7" creationId="{006F32B6-399C-4AED-8FA8-6329BB9CD836}"/>
          </ac:picMkLst>
        </pc:picChg>
      </pc:sldChg>
      <pc:sldChg chg="delSp modSp mod">
        <pc:chgData name="Gaymare Luna" userId="7a21cff5-3a75-4227-be69-6ea1eac8961b" providerId="ADAL" clId="{24C1B763-CB28-4D70-A2D3-4E057ACCC435}" dt="2022-12-22T04:42:40.006" v="2604" actId="18131"/>
        <pc:sldMkLst>
          <pc:docMk/>
          <pc:sldMk cId="3833914574" sldId="826"/>
        </pc:sldMkLst>
        <pc:spChg chg="del">
          <ac:chgData name="Gaymare Luna" userId="7a21cff5-3a75-4227-be69-6ea1eac8961b" providerId="ADAL" clId="{24C1B763-CB28-4D70-A2D3-4E057ACCC435}" dt="2022-12-22T04:40:30.425" v="2601" actId="478"/>
          <ac:spMkLst>
            <pc:docMk/>
            <pc:sldMk cId="3833914574" sldId="826"/>
            <ac:spMk id="2" creationId="{70AB3EF6-BB7D-4D73-9C21-731770A78952}"/>
          </ac:spMkLst>
        </pc:spChg>
        <pc:spChg chg="mod">
          <ac:chgData name="Gaymare Luna" userId="7a21cff5-3a75-4227-be69-6ea1eac8961b" providerId="ADAL" clId="{24C1B763-CB28-4D70-A2D3-4E057ACCC435}" dt="2022-12-22T04:40:42.972" v="2602" actId="14100"/>
          <ac:spMkLst>
            <pc:docMk/>
            <pc:sldMk cId="3833914574" sldId="826"/>
            <ac:spMk id="3" creationId="{042D9E7B-D1BB-4A59-8D12-11E6C2FA55AC}"/>
          </ac:spMkLst>
        </pc:spChg>
        <pc:picChg chg="mod modCrop">
          <ac:chgData name="Gaymare Luna" userId="7a21cff5-3a75-4227-be69-6ea1eac8961b" providerId="ADAL" clId="{24C1B763-CB28-4D70-A2D3-4E057ACCC435}" dt="2022-12-22T04:42:40.006" v="2604" actId="18131"/>
          <ac:picMkLst>
            <pc:docMk/>
            <pc:sldMk cId="3833914574" sldId="826"/>
            <ac:picMk id="6" creationId="{24598A76-4E4D-49A8-86CC-0E3C977F3126}"/>
          </ac:picMkLst>
        </pc:picChg>
      </pc:sldChg>
      <pc:sldChg chg="addSp delSp modSp mod">
        <pc:chgData name="Gaymare Luna" userId="7a21cff5-3a75-4227-be69-6ea1eac8961b" providerId="ADAL" clId="{24C1B763-CB28-4D70-A2D3-4E057ACCC435}" dt="2022-12-22T04:43:21.397" v="2610"/>
        <pc:sldMkLst>
          <pc:docMk/>
          <pc:sldMk cId="731682161" sldId="827"/>
        </pc:sldMkLst>
        <pc:spChg chg="del">
          <ac:chgData name="Gaymare Luna" userId="7a21cff5-3a75-4227-be69-6ea1eac8961b" providerId="ADAL" clId="{24C1B763-CB28-4D70-A2D3-4E057ACCC435}" dt="2022-12-22T04:42:47.526" v="2605" actId="478"/>
          <ac:spMkLst>
            <pc:docMk/>
            <pc:sldMk cId="731682161" sldId="827"/>
            <ac:spMk id="2" creationId="{70AB3EF6-BB7D-4D73-9C21-731770A78952}"/>
          </ac:spMkLst>
        </pc:spChg>
        <pc:spChg chg="mod">
          <ac:chgData name="Gaymare Luna" userId="7a21cff5-3a75-4227-be69-6ea1eac8961b" providerId="ADAL" clId="{24C1B763-CB28-4D70-A2D3-4E057ACCC435}" dt="2022-12-22T04:43:17.724" v="2609" actId="14100"/>
          <ac:spMkLst>
            <pc:docMk/>
            <pc:sldMk cId="731682161" sldId="827"/>
            <ac:spMk id="3" creationId="{042D9E7B-D1BB-4A59-8D12-11E6C2FA55AC}"/>
          </ac:spMkLst>
        </pc:spChg>
        <pc:spChg chg="del">
          <ac:chgData name="Gaymare Luna" userId="7a21cff5-3a75-4227-be69-6ea1eac8961b" providerId="ADAL" clId="{24C1B763-CB28-4D70-A2D3-4E057ACCC435}" dt="2022-12-22T04:42:54.020" v="2606" actId="478"/>
          <ac:spMkLst>
            <pc:docMk/>
            <pc:sldMk cId="731682161" sldId="827"/>
            <ac:spMk id="7" creationId="{78D23057-8613-451F-A0BB-38319E49029F}"/>
          </ac:spMkLst>
        </pc:spChg>
        <pc:picChg chg="add mod">
          <ac:chgData name="Gaymare Luna" userId="7a21cff5-3a75-4227-be69-6ea1eac8961b" providerId="ADAL" clId="{24C1B763-CB28-4D70-A2D3-4E057ACCC435}" dt="2022-12-22T04:43:21.397" v="2610"/>
          <ac:picMkLst>
            <pc:docMk/>
            <pc:sldMk cId="731682161" sldId="827"/>
            <ac:picMk id="4" creationId="{9C522AE9-0FF5-7A97-2E09-AB923B79F157}"/>
          </ac:picMkLst>
        </pc:picChg>
        <pc:picChg chg="del">
          <ac:chgData name="Gaymare Luna" userId="7a21cff5-3a75-4227-be69-6ea1eac8961b" providerId="ADAL" clId="{24C1B763-CB28-4D70-A2D3-4E057ACCC435}" dt="2022-12-22T04:42:55.576" v="2607" actId="478"/>
          <ac:picMkLst>
            <pc:docMk/>
            <pc:sldMk cId="731682161" sldId="827"/>
            <ac:picMk id="6" creationId="{9333BCEF-4571-45D5-9C75-3B52D14293B0}"/>
          </ac:picMkLst>
        </pc:picChg>
      </pc:sldChg>
      <pc:sldChg chg="delSp modSp mod">
        <pc:chgData name="Gaymare Luna" userId="7a21cff5-3a75-4227-be69-6ea1eac8961b" providerId="ADAL" clId="{24C1B763-CB28-4D70-A2D3-4E057ACCC435}" dt="2022-12-22T04:44:43.708" v="2618" actId="14100"/>
        <pc:sldMkLst>
          <pc:docMk/>
          <pc:sldMk cId="3363812424" sldId="828"/>
        </pc:sldMkLst>
        <pc:spChg chg="del">
          <ac:chgData name="Gaymare Luna" userId="7a21cff5-3a75-4227-be69-6ea1eac8961b" providerId="ADAL" clId="{24C1B763-CB28-4D70-A2D3-4E057ACCC435}" dt="2022-12-22T04:43:26.820" v="2611" actId="478"/>
          <ac:spMkLst>
            <pc:docMk/>
            <pc:sldMk cId="3363812424" sldId="828"/>
            <ac:spMk id="2" creationId="{70AB3EF6-BB7D-4D73-9C21-731770A78952}"/>
          </ac:spMkLst>
        </pc:spChg>
        <pc:spChg chg="mod">
          <ac:chgData name="Gaymare Luna" userId="7a21cff5-3a75-4227-be69-6ea1eac8961b" providerId="ADAL" clId="{24C1B763-CB28-4D70-A2D3-4E057ACCC435}" dt="2022-12-22T04:44:43.708" v="2618" actId="14100"/>
          <ac:spMkLst>
            <pc:docMk/>
            <pc:sldMk cId="3363812424" sldId="828"/>
            <ac:spMk id="3" creationId="{042D9E7B-D1BB-4A59-8D12-11E6C2FA55AC}"/>
          </ac:spMkLst>
        </pc:spChg>
        <pc:picChg chg="mod modCrop">
          <ac:chgData name="Gaymare Luna" userId="7a21cff5-3a75-4227-be69-6ea1eac8961b" providerId="ADAL" clId="{24C1B763-CB28-4D70-A2D3-4E057ACCC435}" dt="2022-12-22T04:44:32.201" v="2617" actId="18131"/>
          <ac:picMkLst>
            <pc:docMk/>
            <pc:sldMk cId="3363812424" sldId="828"/>
            <ac:picMk id="6" creationId="{35FB2358-6EE8-4BF7-9A80-1ACE9A47E468}"/>
          </ac:picMkLst>
        </pc:picChg>
      </pc:sldChg>
      <pc:sldChg chg="delSp modSp mod">
        <pc:chgData name="Gaymare Luna" userId="7a21cff5-3a75-4227-be69-6ea1eac8961b" providerId="ADAL" clId="{24C1B763-CB28-4D70-A2D3-4E057ACCC435}" dt="2022-12-22T04:46:17.158" v="2636" actId="14100"/>
        <pc:sldMkLst>
          <pc:docMk/>
          <pc:sldMk cId="3698970721" sldId="829"/>
        </pc:sldMkLst>
        <pc:spChg chg="del">
          <ac:chgData name="Gaymare Luna" userId="7a21cff5-3a75-4227-be69-6ea1eac8961b" providerId="ADAL" clId="{24C1B763-CB28-4D70-A2D3-4E057ACCC435}" dt="2022-12-22T04:45:26.366" v="2630" actId="478"/>
          <ac:spMkLst>
            <pc:docMk/>
            <pc:sldMk cId="3698970721" sldId="829"/>
            <ac:spMk id="2" creationId="{70AB3EF6-BB7D-4D73-9C21-731770A78952}"/>
          </ac:spMkLst>
        </pc:spChg>
        <pc:graphicFrameChg chg="mod modGraphic">
          <ac:chgData name="Gaymare Luna" userId="7a21cff5-3a75-4227-be69-6ea1eac8961b" providerId="ADAL" clId="{24C1B763-CB28-4D70-A2D3-4E057ACCC435}" dt="2022-12-22T04:46:17.158" v="2636" actId="14100"/>
          <ac:graphicFrameMkLst>
            <pc:docMk/>
            <pc:sldMk cId="3698970721" sldId="829"/>
            <ac:graphicFrameMk id="6" creationId="{557FCFA5-1E7F-4BC7-AB4F-06628685953A}"/>
          </ac:graphicFrameMkLst>
        </pc:graphicFrameChg>
      </pc:sldChg>
      <pc:sldChg chg="delSp modSp mod">
        <pc:chgData name="Gaymare Luna" userId="7a21cff5-3a75-4227-be69-6ea1eac8961b" providerId="ADAL" clId="{24C1B763-CB28-4D70-A2D3-4E057ACCC435}" dt="2022-12-22T04:47:11.428" v="2648" actId="14100"/>
        <pc:sldMkLst>
          <pc:docMk/>
          <pc:sldMk cId="3693130032" sldId="830"/>
        </pc:sldMkLst>
        <pc:spChg chg="del">
          <ac:chgData name="Gaymare Luna" userId="7a21cff5-3a75-4227-be69-6ea1eac8961b" providerId="ADAL" clId="{24C1B763-CB28-4D70-A2D3-4E057ACCC435}" dt="2022-12-22T04:46:21.851" v="2637" actId="478"/>
          <ac:spMkLst>
            <pc:docMk/>
            <pc:sldMk cId="3693130032" sldId="830"/>
            <ac:spMk id="2" creationId="{70AB3EF6-BB7D-4D73-9C21-731770A78952}"/>
          </ac:spMkLst>
        </pc:spChg>
        <pc:graphicFrameChg chg="mod modGraphic">
          <ac:chgData name="Gaymare Luna" userId="7a21cff5-3a75-4227-be69-6ea1eac8961b" providerId="ADAL" clId="{24C1B763-CB28-4D70-A2D3-4E057ACCC435}" dt="2022-12-22T04:47:11.428" v="2648" actId="14100"/>
          <ac:graphicFrameMkLst>
            <pc:docMk/>
            <pc:sldMk cId="3693130032" sldId="830"/>
            <ac:graphicFrameMk id="7" creationId="{EF6777E5-A950-433E-B43F-4FC9D2FBDE34}"/>
          </ac:graphicFrameMkLst>
        </pc:graphicFrameChg>
      </pc:sldChg>
      <pc:sldChg chg="modSp mod">
        <pc:chgData name="Gaymare Luna" userId="7a21cff5-3a75-4227-be69-6ea1eac8961b" providerId="ADAL" clId="{24C1B763-CB28-4D70-A2D3-4E057ACCC435}" dt="2022-12-22T04:48:43.309" v="2654" actId="14826"/>
        <pc:sldMkLst>
          <pc:docMk/>
          <pc:sldMk cId="2607162059" sldId="831"/>
        </pc:sldMkLst>
        <pc:spChg chg="mod">
          <ac:chgData name="Gaymare Luna" userId="7a21cff5-3a75-4227-be69-6ea1eac8961b" providerId="ADAL" clId="{24C1B763-CB28-4D70-A2D3-4E057ACCC435}" dt="2022-12-22T04:47:25.461" v="2651" actId="465"/>
          <ac:spMkLst>
            <pc:docMk/>
            <pc:sldMk cId="2607162059" sldId="831"/>
            <ac:spMk id="2" creationId="{0631258E-42A2-4A96-A264-9BF3D41554F8}"/>
          </ac:spMkLst>
        </pc:spChg>
        <pc:picChg chg="mod">
          <ac:chgData name="Gaymare Luna" userId="7a21cff5-3a75-4227-be69-6ea1eac8961b" providerId="ADAL" clId="{24C1B763-CB28-4D70-A2D3-4E057ACCC435}" dt="2022-12-22T04:48:43.309" v="2654" actId="14826"/>
          <ac:picMkLst>
            <pc:docMk/>
            <pc:sldMk cId="2607162059" sldId="831"/>
            <ac:picMk id="5" creationId="{621BB12B-0222-4B1F-B9A5-7432D56803D0}"/>
          </ac:picMkLst>
        </pc:picChg>
      </pc:sldChg>
      <pc:sldChg chg="addSp delSp modSp add mod">
        <pc:chgData name="Gaymare Luna" userId="7a21cff5-3a75-4227-be69-6ea1eac8961b" providerId="ADAL" clId="{24C1B763-CB28-4D70-A2D3-4E057ACCC435}" dt="2022-12-22T01:46:47.659" v="647" actId="478"/>
        <pc:sldMkLst>
          <pc:docMk/>
          <pc:sldMk cId="1624531107" sldId="832"/>
        </pc:sldMkLst>
        <pc:graphicFrameChg chg="add del mod">
          <ac:chgData name="Gaymare Luna" userId="7a21cff5-3a75-4227-be69-6ea1eac8961b" providerId="ADAL" clId="{24C1B763-CB28-4D70-A2D3-4E057ACCC435}" dt="2022-12-22T01:46:47.659" v="647" actId="478"/>
          <ac:graphicFrameMkLst>
            <pc:docMk/>
            <pc:sldMk cId="1624531107" sldId="832"/>
            <ac:graphicFrameMk id="3" creationId="{00CD898C-4DB3-7A5F-2CC0-AAF0837E56F7}"/>
          </ac:graphicFrameMkLst>
        </pc:graphicFrameChg>
        <pc:graphicFrameChg chg="mod">
          <ac:chgData name="Gaymare Luna" userId="7a21cff5-3a75-4227-be69-6ea1eac8961b" providerId="ADAL" clId="{24C1B763-CB28-4D70-A2D3-4E057ACCC435}" dt="2022-12-22T01:46:41.919" v="630" actId="14100"/>
          <ac:graphicFrameMkLst>
            <pc:docMk/>
            <pc:sldMk cId="1624531107" sldId="832"/>
            <ac:graphicFrameMk id="6" creationId="{373AF2EE-ED73-01DA-796F-9434B6F5313C}"/>
          </ac:graphicFrameMkLst>
        </pc:graphicFrameChg>
      </pc:sldChg>
      <pc:sldChg chg="addSp delSp modSp add mod">
        <pc:chgData name="Gaymare Luna" userId="7a21cff5-3a75-4227-be69-6ea1eac8961b" providerId="ADAL" clId="{24C1B763-CB28-4D70-A2D3-4E057ACCC435}" dt="2022-12-22T01:48:48.258" v="722" actId="478"/>
        <pc:sldMkLst>
          <pc:docMk/>
          <pc:sldMk cId="1825791973" sldId="833"/>
        </pc:sldMkLst>
        <pc:graphicFrameChg chg="add del mod">
          <ac:chgData name="Gaymare Luna" userId="7a21cff5-3a75-4227-be69-6ea1eac8961b" providerId="ADAL" clId="{24C1B763-CB28-4D70-A2D3-4E057ACCC435}" dt="2022-12-22T01:48:03" v="700" actId="478"/>
          <ac:graphicFrameMkLst>
            <pc:docMk/>
            <pc:sldMk cId="1825791973" sldId="833"/>
            <ac:graphicFrameMk id="3" creationId="{DE0D76F5-DBE3-EF04-7F52-79ACB3FFD279}"/>
          </ac:graphicFrameMkLst>
        </pc:graphicFrameChg>
        <pc:graphicFrameChg chg="mod">
          <ac:chgData name="Gaymare Luna" userId="7a21cff5-3a75-4227-be69-6ea1eac8961b" providerId="ADAL" clId="{24C1B763-CB28-4D70-A2D3-4E057ACCC435}" dt="2022-12-22T01:48:45.066" v="721" actId="1036"/>
          <ac:graphicFrameMkLst>
            <pc:docMk/>
            <pc:sldMk cId="1825791973" sldId="833"/>
            <ac:graphicFrameMk id="6" creationId="{373AF2EE-ED73-01DA-796F-9434B6F5313C}"/>
          </ac:graphicFrameMkLst>
        </pc:graphicFrameChg>
        <pc:graphicFrameChg chg="add del mod">
          <ac:chgData name="Gaymare Luna" userId="7a21cff5-3a75-4227-be69-6ea1eac8961b" providerId="ADAL" clId="{24C1B763-CB28-4D70-A2D3-4E057ACCC435}" dt="2022-12-22T01:48:48.258" v="722" actId="478"/>
          <ac:graphicFrameMkLst>
            <pc:docMk/>
            <pc:sldMk cId="1825791973" sldId="833"/>
            <ac:graphicFrameMk id="7" creationId="{F95F4037-3636-6118-433E-0B5417100DE8}"/>
          </ac:graphicFrameMkLst>
        </pc:graphicFrameChg>
      </pc:sldChg>
      <pc:sldChg chg="modSp add del">
        <pc:chgData name="Gaymare Luna" userId="7a21cff5-3a75-4227-be69-6ea1eac8961b" providerId="ADAL" clId="{24C1B763-CB28-4D70-A2D3-4E057ACCC435}" dt="2022-12-22T01:49:24.856" v="723" actId="47"/>
        <pc:sldMkLst>
          <pc:docMk/>
          <pc:sldMk cId="2618566299" sldId="834"/>
        </pc:sldMkLst>
        <pc:graphicFrameChg chg="mod">
          <ac:chgData name="Gaymare Luna" userId="7a21cff5-3a75-4227-be69-6ea1eac8961b" providerId="ADAL" clId="{24C1B763-CB28-4D70-A2D3-4E057ACCC435}" dt="2022-12-22T01:47:25.116" v="649" actId="207"/>
          <ac:graphicFrameMkLst>
            <pc:docMk/>
            <pc:sldMk cId="2618566299" sldId="834"/>
            <ac:graphicFrameMk id="6" creationId="{373AF2EE-ED73-01DA-796F-9434B6F5313C}"/>
          </ac:graphicFrameMkLst>
        </pc:graphicFrameChg>
      </pc:sldChg>
      <pc:sldChg chg="addSp delSp modSp add mod">
        <pc:chgData name="Gaymare Luna" userId="7a21cff5-3a75-4227-be69-6ea1eac8961b" providerId="ADAL" clId="{24C1B763-CB28-4D70-A2D3-4E057ACCC435}" dt="2022-12-22T02:58:36.525" v="1609" actId="14100"/>
        <pc:sldMkLst>
          <pc:docMk/>
          <pc:sldMk cId="3027864353" sldId="834"/>
        </pc:sldMkLst>
        <pc:spChg chg="mod">
          <ac:chgData name="Gaymare Luna" userId="7a21cff5-3a75-4227-be69-6ea1eac8961b" providerId="ADAL" clId="{24C1B763-CB28-4D70-A2D3-4E057ACCC435}" dt="2022-12-22T02:55:50.836" v="1553" actId="20577"/>
          <ac:spMkLst>
            <pc:docMk/>
            <pc:sldMk cId="3027864353" sldId="834"/>
            <ac:spMk id="3" creationId="{042D9E7B-D1BB-4A59-8D12-11E6C2FA55AC}"/>
          </ac:spMkLst>
        </pc:spChg>
        <pc:graphicFrameChg chg="add mod modGraphic">
          <ac:chgData name="Gaymare Luna" userId="7a21cff5-3a75-4227-be69-6ea1eac8961b" providerId="ADAL" clId="{24C1B763-CB28-4D70-A2D3-4E057ACCC435}" dt="2022-12-22T02:58:36.525" v="1609" actId="14100"/>
          <ac:graphicFrameMkLst>
            <pc:docMk/>
            <pc:sldMk cId="3027864353" sldId="834"/>
            <ac:graphicFrameMk id="2" creationId="{4F8DDBD5-3858-71DB-26A9-65E7300AD07B}"/>
          </ac:graphicFrameMkLst>
        </pc:graphicFrameChg>
        <pc:picChg chg="del">
          <ac:chgData name="Gaymare Luna" userId="7a21cff5-3a75-4227-be69-6ea1eac8961b" providerId="ADAL" clId="{24C1B763-CB28-4D70-A2D3-4E057ACCC435}" dt="2022-12-22T02:54:39.276" v="1464" actId="478"/>
          <ac:picMkLst>
            <pc:docMk/>
            <pc:sldMk cId="3027864353" sldId="834"/>
            <ac:picMk id="10" creationId="{9689F2ED-8D4E-4E19-A624-B84007D99FC7}"/>
          </ac:picMkLst>
        </pc:picChg>
      </pc:sldChg>
      <pc:sldChg chg="delSp modSp add del mod">
        <pc:chgData name="Gaymare Luna" userId="7a21cff5-3a75-4227-be69-6ea1eac8961b" providerId="ADAL" clId="{24C1B763-CB28-4D70-A2D3-4E057ACCC435}" dt="2022-12-22T02:54:25.052" v="1461" actId="47"/>
        <pc:sldMkLst>
          <pc:docMk/>
          <pc:sldMk cId="3791234773" sldId="834"/>
        </pc:sldMkLst>
        <pc:spChg chg="mod">
          <ac:chgData name="Gaymare Luna" userId="7a21cff5-3a75-4227-be69-6ea1eac8961b" providerId="ADAL" clId="{24C1B763-CB28-4D70-A2D3-4E057ACCC435}" dt="2022-12-22T02:54:20.949" v="1460" actId="20577"/>
          <ac:spMkLst>
            <pc:docMk/>
            <pc:sldMk cId="3791234773" sldId="834"/>
            <ac:spMk id="3" creationId="{042D9E7B-D1BB-4A59-8D12-11E6C2FA55AC}"/>
          </ac:spMkLst>
        </pc:spChg>
        <pc:picChg chg="del">
          <ac:chgData name="Gaymare Luna" userId="7a21cff5-3a75-4227-be69-6ea1eac8961b" providerId="ADAL" clId="{24C1B763-CB28-4D70-A2D3-4E057ACCC435}" dt="2022-12-22T02:52:54.551" v="1436" actId="478"/>
          <ac:picMkLst>
            <pc:docMk/>
            <pc:sldMk cId="3791234773" sldId="834"/>
            <ac:picMk id="10" creationId="{9689F2ED-8D4E-4E19-A624-B84007D99FC7}"/>
          </ac:picMkLst>
        </pc:picChg>
      </pc:sldChg>
      <pc:sldChg chg="modSp add mod">
        <pc:chgData name="Gaymare Luna" userId="7a21cff5-3a75-4227-be69-6ea1eac8961b" providerId="ADAL" clId="{24C1B763-CB28-4D70-A2D3-4E057ACCC435}" dt="2022-12-22T03:12:00.561" v="1633" actId="20577"/>
        <pc:sldMkLst>
          <pc:docMk/>
          <pc:sldMk cId="2384907135" sldId="835"/>
        </pc:sldMkLst>
        <pc:spChg chg="mod">
          <ac:chgData name="Gaymare Luna" userId="7a21cff5-3a75-4227-be69-6ea1eac8961b" providerId="ADAL" clId="{24C1B763-CB28-4D70-A2D3-4E057ACCC435}" dt="2022-12-22T03:12:00.561" v="1633" actId="20577"/>
          <ac:spMkLst>
            <pc:docMk/>
            <pc:sldMk cId="2384907135" sldId="835"/>
            <ac:spMk id="3" creationId="{042D9E7B-D1BB-4A59-8D12-11E6C2FA55AC}"/>
          </ac:spMkLst>
        </pc:spChg>
      </pc:sldChg>
      <pc:sldChg chg="addSp modSp add mod">
        <pc:chgData name="Gaymare Luna" userId="7a21cff5-3a75-4227-be69-6ea1eac8961b" providerId="ADAL" clId="{24C1B763-CB28-4D70-A2D3-4E057ACCC435}" dt="2022-12-22T03:21:26.318" v="1664" actId="14100"/>
        <pc:sldMkLst>
          <pc:docMk/>
          <pc:sldMk cId="1601205370" sldId="836"/>
        </pc:sldMkLst>
        <pc:spChg chg="mod">
          <ac:chgData name="Gaymare Luna" userId="7a21cff5-3a75-4227-be69-6ea1eac8961b" providerId="ADAL" clId="{24C1B763-CB28-4D70-A2D3-4E057ACCC435}" dt="2022-12-22T03:20:51.099" v="1655" actId="14100"/>
          <ac:spMkLst>
            <pc:docMk/>
            <pc:sldMk cId="1601205370" sldId="836"/>
            <ac:spMk id="3" creationId="{042D9E7B-D1BB-4A59-8D12-11E6C2FA55AC}"/>
          </ac:spMkLst>
        </pc:spChg>
        <pc:picChg chg="add mod modCrop">
          <ac:chgData name="Gaymare Luna" userId="7a21cff5-3a75-4227-be69-6ea1eac8961b" providerId="ADAL" clId="{24C1B763-CB28-4D70-A2D3-4E057ACCC435}" dt="2022-12-22T03:21:26.318" v="1664" actId="14100"/>
          <ac:picMkLst>
            <pc:docMk/>
            <pc:sldMk cId="1601205370" sldId="836"/>
            <ac:picMk id="4" creationId="{6D473E71-547E-AD9F-44E1-0F75ED9CE3DA}"/>
          </ac:picMkLst>
        </pc:picChg>
      </pc:sldChg>
      <pc:sldChg chg="addSp delSp modSp add mod">
        <pc:chgData name="Gaymare Luna" userId="7a21cff5-3a75-4227-be69-6ea1eac8961b" providerId="ADAL" clId="{24C1B763-CB28-4D70-A2D3-4E057ACCC435}" dt="2022-12-22T04:20:17.581" v="2418" actId="21"/>
        <pc:sldMkLst>
          <pc:docMk/>
          <pc:sldMk cId="4083368831" sldId="837"/>
        </pc:sldMkLst>
        <pc:spChg chg="del">
          <ac:chgData name="Gaymare Luna" userId="7a21cff5-3a75-4227-be69-6ea1eac8961b" providerId="ADAL" clId="{24C1B763-CB28-4D70-A2D3-4E057ACCC435}" dt="2022-12-22T03:54:56.232" v="1949" actId="478"/>
          <ac:spMkLst>
            <pc:docMk/>
            <pc:sldMk cId="4083368831" sldId="837"/>
            <ac:spMk id="2" creationId="{70AB3EF6-BB7D-4D73-9C21-731770A78952}"/>
          </ac:spMkLst>
        </pc:spChg>
        <pc:spChg chg="add del mod">
          <ac:chgData name="Gaymare Luna" userId="7a21cff5-3a75-4227-be69-6ea1eac8961b" providerId="ADAL" clId="{24C1B763-CB28-4D70-A2D3-4E057ACCC435}" dt="2022-12-22T03:54:57.705" v="1950" actId="478"/>
          <ac:spMkLst>
            <pc:docMk/>
            <pc:sldMk cId="4083368831" sldId="837"/>
            <ac:spMk id="6" creationId="{3D5D1AC3-A1E1-76AE-1A1D-31CC2C4A4D6A}"/>
          </ac:spMkLst>
        </pc:spChg>
        <pc:graphicFrameChg chg="add del mod">
          <ac:chgData name="Gaymare Luna" userId="7a21cff5-3a75-4227-be69-6ea1eac8961b" providerId="ADAL" clId="{24C1B763-CB28-4D70-A2D3-4E057ACCC435}" dt="2022-12-22T04:20:17.581" v="2418" actId="21"/>
          <ac:graphicFrameMkLst>
            <pc:docMk/>
            <pc:sldMk cId="4083368831" sldId="837"/>
            <ac:graphicFrameMk id="2" creationId="{878A4E78-1162-EB7B-7812-47CCA447E7D0}"/>
          </ac:graphicFrameMkLst>
        </pc:graphicFrameChg>
        <pc:graphicFrameChg chg="mod modGraphic">
          <ac:chgData name="Gaymare Luna" userId="7a21cff5-3a75-4227-be69-6ea1eac8961b" providerId="ADAL" clId="{24C1B763-CB28-4D70-A2D3-4E057ACCC435}" dt="2022-12-22T03:55:37.652" v="1966" actId="12"/>
          <ac:graphicFrameMkLst>
            <pc:docMk/>
            <pc:sldMk cId="4083368831" sldId="837"/>
            <ac:graphicFrameMk id="8" creationId="{3F163B8C-0756-5F80-B37C-389F2A26417A}"/>
          </ac:graphicFrameMkLst>
        </pc:graphicFrameChg>
      </pc:sldChg>
      <pc:sldChg chg="addSp delSp modSp new del mod">
        <pc:chgData name="Gaymare Luna" userId="7a21cff5-3a75-4227-be69-6ea1eac8961b" providerId="ADAL" clId="{24C1B763-CB28-4D70-A2D3-4E057ACCC435}" dt="2022-12-22T03:24:51.340" v="1728" actId="47"/>
        <pc:sldMkLst>
          <pc:docMk/>
          <pc:sldMk cId="4095416894" sldId="837"/>
        </pc:sldMkLst>
        <pc:spChg chg="del">
          <ac:chgData name="Gaymare Luna" userId="7a21cff5-3a75-4227-be69-6ea1eac8961b" providerId="ADAL" clId="{24C1B763-CB28-4D70-A2D3-4E057ACCC435}" dt="2022-12-22T03:23:36.071" v="1696" actId="1032"/>
          <ac:spMkLst>
            <pc:docMk/>
            <pc:sldMk cId="4095416894" sldId="837"/>
            <ac:spMk id="3" creationId="{E0332D6E-82CE-E5CC-FE51-44E3EBD0CE90}"/>
          </ac:spMkLst>
        </pc:spChg>
        <pc:graphicFrameChg chg="add mod modGraphic">
          <ac:chgData name="Gaymare Luna" userId="7a21cff5-3a75-4227-be69-6ea1eac8961b" providerId="ADAL" clId="{24C1B763-CB28-4D70-A2D3-4E057ACCC435}" dt="2022-12-22T03:24:42.110" v="1724" actId="207"/>
          <ac:graphicFrameMkLst>
            <pc:docMk/>
            <pc:sldMk cId="4095416894" sldId="837"/>
            <ac:graphicFrameMk id="4" creationId="{538269D9-A0F8-E40B-1194-A1BC94A567FE}"/>
          </ac:graphicFrameMkLst>
        </pc:graphicFrameChg>
      </pc:sldChg>
      <pc:sldChg chg="addSp delSp modSp add mod">
        <pc:chgData name="Gaymare Luna" userId="7a21cff5-3a75-4227-be69-6ea1eac8961b" providerId="ADAL" clId="{24C1B763-CB28-4D70-A2D3-4E057ACCC435}" dt="2022-12-22T04:20:31.132" v="2424" actId="478"/>
        <pc:sldMkLst>
          <pc:docMk/>
          <pc:sldMk cId="1905412766" sldId="838"/>
        </pc:sldMkLst>
        <pc:graphicFrameChg chg="mod modGraphic">
          <ac:chgData name="Gaymare Luna" userId="7a21cff5-3a75-4227-be69-6ea1eac8961b" providerId="ADAL" clId="{24C1B763-CB28-4D70-A2D3-4E057ACCC435}" dt="2022-12-22T04:20:29.630" v="2423" actId="14734"/>
          <ac:graphicFrameMkLst>
            <pc:docMk/>
            <pc:sldMk cId="1905412766" sldId="838"/>
            <ac:graphicFrameMk id="6" creationId="{71B437BD-20BD-44EB-B0DE-8614229004B8}"/>
          </ac:graphicFrameMkLst>
        </pc:graphicFrameChg>
        <pc:graphicFrameChg chg="add del mod">
          <ac:chgData name="Gaymare Luna" userId="7a21cff5-3a75-4227-be69-6ea1eac8961b" providerId="ADAL" clId="{24C1B763-CB28-4D70-A2D3-4E057ACCC435}" dt="2022-12-22T04:20:31.132" v="2424" actId="478"/>
          <ac:graphicFrameMkLst>
            <pc:docMk/>
            <pc:sldMk cId="1905412766" sldId="838"/>
            <ac:graphicFrameMk id="7" creationId="{91F94260-7862-6154-8D17-26D2E15480DF}"/>
          </ac:graphicFrameMkLst>
        </pc:graphicFrameChg>
      </pc:sldChg>
      <pc:sldChg chg="add del">
        <pc:chgData name="Gaymare Luna" userId="7a21cff5-3a75-4227-be69-6ea1eac8961b" providerId="ADAL" clId="{24C1B763-CB28-4D70-A2D3-4E057ACCC435}" dt="2022-12-22T03:56:33.491" v="1972" actId="2890"/>
        <pc:sldMkLst>
          <pc:docMk/>
          <pc:sldMk cId="3483002123" sldId="838"/>
        </pc:sldMkLst>
      </pc:sldChg>
      <pc:sldChg chg="addSp delSp modSp add mod">
        <pc:chgData name="Gaymare Luna" userId="7a21cff5-3a75-4227-be69-6ea1eac8961b" providerId="ADAL" clId="{24C1B763-CB28-4D70-A2D3-4E057ACCC435}" dt="2022-12-22T04:21:07.310" v="2436" actId="478"/>
        <pc:sldMkLst>
          <pc:docMk/>
          <pc:sldMk cId="388822698" sldId="839"/>
        </pc:sldMkLst>
        <pc:graphicFrameChg chg="add del mod">
          <ac:chgData name="Gaymare Luna" userId="7a21cff5-3a75-4227-be69-6ea1eac8961b" providerId="ADAL" clId="{24C1B763-CB28-4D70-A2D3-4E057ACCC435}" dt="2022-12-22T04:21:07.310" v="2436" actId="478"/>
          <ac:graphicFrameMkLst>
            <pc:docMk/>
            <pc:sldMk cId="388822698" sldId="839"/>
            <ac:graphicFrameMk id="2" creationId="{2A626810-1A1C-EF42-9348-F066D43FDCB8}"/>
          </ac:graphicFrameMkLst>
        </pc:graphicFrameChg>
        <pc:graphicFrameChg chg="mod modGraphic">
          <ac:chgData name="Gaymare Luna" userId="7a21cff5-3a75-4227-be69-6ea1eac8961b" providerId="ADAL" clId="{24C1B763-CB28-4D70-A2D3-4E057ACCC435}" dt="2022-12-22T04:21:05.826" v="2435" actId="14734"/>
          <ac:graphicFrameMkLst>
            <pc:docMk/>
            <pc:sldMk cId="388822698" sldId="839"/>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19.370" v="2442" actId="478"/>
        <pc:sldMkLst>
          <pc:docMk/>
          <pc:sldMk cId="545273296" sldId="840"/>
        </pc:sldMkLst>
        <pc:spChg chg="del">
          <ac:chgData name="Gaymare Luna" userId="7a21cff5-3a75-4227-be69-6ea1eac8961b" providerId="ADAL" clId="{24C1B763-CB28-4D70-A2D3-4E057ACCC435}" dt="2022-12-22T04:10:11.740" v="2220" actId="478"/>
          <ac:spMkLst>
            <pc:docMk/>
            <pc:sldMk cId="545273296" sldId="840"/>
            <ac:spMk id="2" creationId="{70AB3EF6-BB7D-4D73-9C21-731770A78952}"/>
          </ac:spMkLst>
        </pc:spChg>
        <pc:graphicFrameChg chg="mod modGraphic">
          <ac:chgData name="Gaymare Luna" userId="7a21cff5-3a75-4227-be69-6ea1eac8961b" providerId="ADAL" clId="{24C1B763-CB28-4D70-A2D3-4E057ACCC435}" dt="2022-12-22T04:21:18.057" v="2441" actId="14734"/>
          <ac:graphicFrameMkLst>
            <pc:docMk/>
            <pc:sldMk cId="545273296" sldId="840"/>
            <ac:graphicFrameMk id="6" creationId="{71B437BD-20BD-44EB-B0DE-8614229004B8}"/>
          </ac:graphicFrameMkLst>
        </pc:graphicFrameChg>
        <pc:graphicFrameChg chg="add del mod">
          <ac:chgData name="Gaymare Luna" userId="7a21cff5-3a75-4227-be69-6ea1eac8961b" providerId="ADAL" clId="{24C1B763-CB28-4D70-A2D3-4E057ACCC435}" dt="2022-12-22T04:21:19.370" v="2442" actId="478"/>
          <ac:graphicFrameMkLst>
            <pc:docMk/>
            <pc:sldMk cId="545273296" sldId="840"/>
            <ac:graphicFrameMk id="7" creationId="{1F4C3C76-4EBA-EAD9-EE5F-93B514CCEBEC}"/>
          </ac:graphicFrameMkLst>
        </pc:graphicFrameChg>
      </pc:sldChg>
      <pc:sldChg chg="addSp delSp modSp add mod">
        <pc:chgData name="Gaymare Luna" userId="7a21cff5-3a75-4227-be69-6ea1eac8961b" providerId="ADAL" clId="{24C1B763-CB28-4D70-A2D3-4E057ACCC435}" dt="2022-12-22T04:21:33.509" v="2449" actId="478"/>
        <pc:sldMkLst>
          <pc:docMk/>
          <pc:sldMk cId="2428489804" sldId="841"/>
        </pc:sldMkLst>
        <pc:graphicFrameChg chg="add del mod modGraphic">
          <ac:chgData name="Gaymare Luna" userId="7a21cff5-3a75-4227-be69-6ea1eac8961b" providerId="ADAL" clId="{24C1B763-CB28-4D70-A2D3-4E057ACCC435}" dt="2022-12-22T04:21:33.509" v="2449" actId="478"/>
          <ac:graphicFrameMkLst>
            <pc:docMk/>
            <pc:sldMk cId="2428489804" sldId="841"/>
            <ac:graphicFrameMk id="2" creationId="{AFEB3730-2346-7524-5412-1ACF615C8780}"/>
          </ac:graphicFrameMkLst>
        </pc:graphicFrameChg>
        <pc:graphicFrameChg chg="mod modGraphic">
          <ac:chgData name="Gaymare Luna" userId="7a21cff5-3a75-4227-be69-6ea1eac8961b" providerId="ADAL" clId="{24C1B763-CB28-4D70-A2D3-4E057ACCC435}" dt="2022-12-22T04:21:29.543" v="2447" actId="14734"/>
          <ac:graphicFrameMkLst>
            <pc:docMk/>
            <pc:sldMk cId="2428489804" sldId="841"/>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44.860" v="2455" actId="478"/>
        <pc:sldMkLst>
          <pc:docMk/>
          <pc:sldMk cId="1868612378" sldId="842"/>
        </pc:sldMkLst>
        <pc:graphicFrameChg chg="add del mod">
          <ac:chgData name="Gaymare Luna" userId="7a21cff5-3a75-4227-be69-6ea1eac8961b" providerId="ADAL" clId="{24C1B763-CB28-4D70-A2D3-4E057ACCC435}" dt="2022-12-22T04:21:44.860" v="2455" actId="478"/>
          <ac:graphicFrameMkLst>
            <pc:docMk/>
            <pc:sldMk cId="1868612378" sldId="842"/>
            <ac:graphicFrameMk id="2" creationId="{45FDF2BE-9599-8DEB-92EF-FA149691E265}"/>
          </ac:graphicFrameMkLst>
        </pc:graphicFrameChg>
        <pc:graphicFrameChg chg="mod modGraphic">
          <ac:chgData name="Gaymare Luna" userId="7a21cff5-3a75-4227-be69-6ea1eac8961b" providerId="ADAL" clId="{24C1B763-CB28-4D70-A2D3-4E057ACCC435}" dt="2022-12-22T04:21:43.271" v="2454" actId="14734"/>
          <ac:graphicFrameMkLst>
            <pc:docMk/>
            <pc:sldMk cId="1868612378" sldId="842"/>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57.129" v="2461" actId="478"/>
        <pc:sldMkLst>
          <pc:docMk/>
          <pc:sldMk cId="3367863378" sldId="843"/>
        </pc:sldMkLst>
        <pc:graphicFrameChg chg="add del mod">
          <ac:chgData name="Gaymare Luna" userId="7a21cff5-3a75-4227-be69-6ea1eac8961b" providerId="ADAL" clId="{24C1B763-CB28-4D70-A2D3-4E057ACCC435}" dt="2022-12-22T04:21:57.129" v="2461" actId="478"/>
          <ac:graphicFrameMkLst>
            <pc:docMk/>
            <pc:sldMk cId="3367863378" sldId="843"/>
            <ac:graphicFrameMk id="2" creationId="{75532213-399F-2E37-4843-BFF2599BEA75}"/>
          </ac:graphicFrameMkLst>
        </pc:graphicFrameChg>
        <pc:graphicFrameChg chg="mod modGraphic">
          <ac:chgData name="Gaymare Luna" userId="7a21cff5-3a75-4227-be69-6ea1eac8961b" providerId="ADAL" clId="{24C1B763-CB28-4D70-A2D3-4E057ACCC435}" dt="2022-12-22T04:21:55.644" v="2460" actId="14734"/>
          <ac:graphicFrameMkLst>
            <pc:docMk/>
            <pc:sldMk cId="3367863378" sldId="843"/>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50.662" v="2458" actId="478"/>
        <pc:sldMkLst>
          <pc:docMk/>
          <pc:sldMk cId="3882222276" sldId="844"/>
        </pc:sldMkLst>
        <pc:graphicFrameChg chg="add del mod">
          <ac:chgData name="Gaymare Luna" userId="7a21cff5-3a75-4227-be69-6ea1eac8961b" providerId="ADAL" clId="{24C1B763-CB28-4D70-A2D3-4E057ACCC435}" dt="2022-12-22T04:21:50.662" v="2458" actId="478"/>
          <ac:graphicFrameMkLst>
            <pc:docMk/>
            <pc:sldMk cId="3882222276" sldId="844"/>
            <ac:graphicFrameMk id="2" creationId="{6E328311-6F50-6766-CBB2-E0B1C76B0550}"/>
          </ac:graphicFrameMkLst>
        </pc:graphicFrameChg>
        <pc:graphicFrameChg chg="mod modGraphic">
          <ac:chgData name="Gaymare Luna" userId="7a21cff5-3a75-4227-be69-6ea1eac8961b" providerId="ADAL" clId="{24C1B763-CB28-4D70-A2D3-4E057ACCC435}" dt="2022-12-22T04:21:49.400" v="2457" actId="14734"/>
          <ac:graphicFrameMkLst>
            <pc:docMk/>
            <pc:sldMk cId="3882222276" sldId="844"/>
            <ac:graphicFrameMk id="6" creationId="{71B437BD-20BD-44EB-B0DE-8614229004B8}"/>
          </ac:graphicFrameMkLst>
        </pc:graphicFrameChg>
      </pc:sldChg>
      <pc:sldChg chg="modSp add mod">
        <pc:chgData name="Gaymare Luna" userId="7a21cff5-3a75-4227-be69-6ea1eac8961b" providerId="ADAL" clId="{24C1B763-CB28-4D70-A2D3-4E057ACCC435}" dt="2022-12-22T05:52:34.813" v="3089" actId="14100"/>
        <pc:sldMkLst>
          <pc:docMk/>
          <pc:sldMk cId="2495241184" sldId="845"/>
        </pc:sldMkLst>
        <pc:spChg chg="mod">
          <ac:chgData name="Gaymare Luna" userId="7a21cff5-3a75-4227-be69-6ea1eac8961b" providerId="ADAL" clId="{24C1B763-CB28-4D70-A2D3-4E057ACCC435}" dt="2022-12-22T05:51:40.446" v="3064" actId="20577"/>
          <ac:spMkLst>
            <pc:docMk/>
            <pc:sldMk cId="2495241184" sldId="845"/>
            <ac:spMk id="3" creationId="{042D9E7B-D1BB-4A59-8D12-11E6C2FA55AC}"/>
          </ac:spMkLst>
        </pc:spChg>
        <pc:graphicFrameChg chg="mod modGraphic">
          <ac:chgData name="Gaymare Luna" userId="7a21cff5-3a75-4227-be69-6ea1eac8961b" providerId="ADAL" clId="{24C1B763-CB28-4D70-A2D3-4E057ACCC435}" dt="2022-12-22T05:52:34.813" v="3089" actId="14100"/>
          <ac:graphicFrameMkLst>
            <pc:docMk/>
            <pc:sldMk cId="2495241184" sldId="845"/>
            <ac:graphicFrameMk id="7" creationId="{0097BE22-4383-46ED-806E-39286263CC1D}"/>
          </ac:graphicFrameMkLst>
        </pc:graphicFrameChg>
      </pc:sldChg>
      <pc:sldChg chg="addSp delSp modSp new del mod">
        <pc:chgData name="Gaymare Luna" userId="7a21cff5-3a75-4227-be69-6ea1eac8961b" providerId="ADAL" clId="{24C1B763-CB28-4D70-A2D3-4E057ACCC435}" dt="2022-12-22T04:40:17.667" v="2600" actId="47"/>
        <pc:sldMkLst>
          <pc:docMk/>
          <pc:sldMk cId="2895642630" sldId="845"/>
        </pc:sldMkLst>
        <pc:spChg chg="del">
          <ac:chgData name="Gaymare Luna" userId="7a21cff5-3a75-4227-be69-6ea1eac8961b" providerId="ADAL" clId="{24C1B763-CB28-4D70-A2D3-4E057ACCC435}" dt="2022-12-22T04:38:57.040" v="2577" actId="1032"/>
          <ac:spMkLst>
            <pc:docMk/>
            <pc:sldMk cId="2895642630" sldId="845"/>
            <ac:spMk id="3" creationId="{E7873C0C-E89C-D481-1F91-884E0ADA8B21}"/>
          </ac:spMkLst>
        </pc:spChg>
        <pc:graphicFrameChg chg="add mod modGraphic">
          <ac:chgData name="Gaymare Luna" userId="7a21cff5-3a75-4227-be69-6ea1eac8961b" providerId="ADAL" clId="{24C1B763-CB28-4D70-A2D3-4E057ACCC435}" dt="2022-12-22T04:40:13.373" v="2598" actId="207"/>
          <ac:graphicFrameMkLst>
            <pc:docMk/>
            <pc:sldMk cId="2895642630" sldId="845"/>
            <ac:graphicFrameMk id="4" creationId="{861F35D0-5F05-FE96-AB28-EBE9DB73537E}"/>
          </ac:graphicFrameMkLst>
        </pc:graphicFrameChg>
      </pc:sldChg>
      <pc:sldChg chg="modSp add mod">
        <pc:chgData name="Gaymare Luna" userId="7a21cff5-3a75-4227-be69-6ea1eac8961b" providerId="ADAL" clId="{24C1B763-CB28-4D70-A2D3-4E057ACCC435}" dt="2022-12-22T06:52:08.079" v="3252" actId="14100"/>
        <pc:sldMkLst>
          <pc:docMk/>
          <pc:sldMk cId="1492193139" sldId="846"/>
        </pc:sldMkLst>
        <pc:spChg chg="mod">
          <ac:chgData name="Gaymare Luna" userId="7a21cff5-3a75-4227-be69-6ea1eac8961b" providerId="ADAL" clId="{24C1B763-CB28-4D70-A2D3-4E057ACCC435}" dt="2022-12-22T06:51:06.032" v="3247" actId="20577"/>
          <ac:spMkLst>
            <pc:docMk/>
            <pc:sldMk cId="1492193139" sldId="846"/>
            <ac:spMk id="3" creationId="{042D9E7B-D1BB-4A59-8D12-11E6C2FA55AC}"/>
          </ac:spMkLst>
        </pc:spChg>
        <pc:graphicFrameChg chg="mod">
          <ac:chgData name="Gaymare Luna" userId="7a21cff5-3a75-4227-be69-6ea1eac8961b" providerId="ADAL" clId="{24C1B763-CB28-4D70-A2D3-4E057ACCC435}" dt="2022-12-22T06:52:08.079" v="3252" actId="14100"/>
          <ac:graphicFrameMkLst>
            <pc:docMk/>
            <pc:sldMk cId="1492193139" sldId="846"/>
            <ac:graphicFrameMk id="6" creationId="{B8F54037-A2EB-4CC1-BC6D-13C67E3EA738}"/>
          </ac:graphicFrameMkLst>
        </pc:graphicFrameChg>
      </pc:sldChg>
      <pc:sldChg chg="addSp delSp modSp new del mod">
        <pc:chgData name="Gaymare Luna" userId="7a21cff5-3a75-4227-be69-6ea1eac8961b" providerId="ADAL" clId="{24C1B763-CB28-4D70-A2D3-4E057ACCC435}" dt="2022-12-22T07:30:54.836" v="3468" actId="47"/>
        <pc:sldMkLst>
          <pc:docMk/>
          <pc:sldMk cId="2589122012" sldId="847"/>
        </pc:sldMkLst>
        <pc:spChg chg="del">
          <ac:chgData name="Gaymare Luna" userId="7a21cff5-3a75-4227-be69-6ea1eac8961b" providerId="ADAL" clId="{24C1B763-CB28-4D70-A2D3-4E057ACCC435}" dt="2022-12-22T07:30:34.124" v="3458" actId="1032"/>
          <ac:spMkLst>
            <pc:docMk/>
            <pc:sldMk cId="2589122012" sldId="847"/>
            <ac:spMk id="3" creationId="{43C564FE-BE94-E160-1FE2-5A3325177556}"/>
          </ac:spMkLst>
        </pc:spChg>
        <pc:graphicFrameChg chg="add mod modGraphic">
          <ac:chgData name="Gaymare Luna" userId="7a21cff5-3a75-4227-be69-6ea1eac8961b" providerId="ADAL" clId="{24C1B763-CB28-4D70-A2D3-4E057ACCC435}" dt="2022-12-22T07:30:50.449" v="3466" actId="207"/>
          <ac:graphicFrameMkLst>
            <pc:docMk/>
            <pc:sldMk cId="2589122012" sldId="847"/>
            <ac:graphicFrameMk id="4" creationId="{016182C9-1A6C-B4A8-CF5D-EF210F921EAA}"/>
          </ac:graphicFrameMkLst>
        </pc:graphicFrameChg>
      </pc:sldChg>
    </pc:docChg>
  </pc:docChgLst>
  <pc:docChgLst>
    <pc:chgData name="Jan Cornelio" userId="57c3f3bd-a599-48b9-ac26-ea90c7792ae7" providerId="ADAL" clId="{BB503505-496E-4C16-9CCC-9B329D403849}"/>
    <pc:docChg chg="undo custSel addSld delSld modSld sldOrd modSection">
      <pc:chgData name="Jan Cornelio" userId="57c3f3bd-a599-48b9-ac26-ea90c7792ae7" providerId="ADAL" clId="{BB503505-496E-4C16-9CCC-9B329D403849}" dt="2022-12-15T05:31:45.909" v="1105" actId="20577"/>
      <pc:docMkLst>
        <pc:docMk/>
      </pc:docMkLst>
      <pc:sldChg chg="delSp modSp add del mod">
        <pc:chgData name="Jan Cornelio" userId="57c3f3bd-a599-48b9-ac26-ea90c7792ae7" providerId="ADAL" clId="{BB503505-496E-4C16-9CCC-9B329D403849}" dt="2022-12-14T00:09:28.890" v="1072"/>
        <pc:sldMkLst>
          <pc:docMk/>
          <pc:sldMk cId="3911293903" sldId="484"/>
        </pc:sldMkLst>
        <pc:spChg chg="mod">
          <ac:chgData name="Jan Cornelio" userId="57c3f3bd-a599-48b9-ac26-ea90c7792ae7" providerId="ADAL" clId="{BB503505-496E-4C16-9CCC-9B329D403849}" dt="2022-12-13T23:01:49.296" v="90" actId="13926"/>
          <ac:spMkLst>
            <pc:docMk/>
            <pc:sldMk cId="3911293903" sldId="484"/>
            <ac:spMk id="2" creationId="{70AB3EF6-BB7D-4D73-9C21-731770A78952}"/>
          </ac:spMkLst>
        </pc:spChg>
        <pc:spChg chg="mod">
          <ac:chgData name="Jan Cornelio" userId="57c3f3bd-a599-48b9-ac26-ea90c7792ae7" providerId="ADAL" clId="{BB503505-496E-4C16-9CCC-9B329D403849}" dt="2022-12-13T23:01:26.966" v="46"/>
          <ac:spMkLst>
            <pc:docMk/>
            <pc:sldMk cId="3911293903" sldId="484"/>
            <ac:spMk id="3" creationId="{042D9E7B-D1BB-4A59-8D12-11E6C2FA55AC}"/>
          </ac:spMkLst>
        </pc:spChg>
        <pc:spChg chg="mod">
          <ac:chgData name="Jan Cornelio" userId="57c3f3bd-a599-48b9-ac26-ea90c7792ae7" providerId="ADAL" clId="{BB503505-496E-4C16-9CCC-9B329D403849}" dt="2022-12-14T00:09:28.890" v="1072"/>
          <ac:spMkLst>
            <pc:docMk/>
            <pc:sldMk cId="3911293903" sldId="484"/>
            <ac:spMk id="5" creationId="{CD165E52-92B3-40D4-949D-279EB90F3F9E}"/>
          </ac:spMkLst>
        </pc:spChg>
        <pc:picChg chg="del">
          <ac:chgData name="Jan Cornelio" userId="57c3f3bd-a599-48b9-ac26-ea90c7792ae7" providerId="ADAL" clId="{BB503505-496E-4C16-9CCC-9B329D403849}" dt="2022-12-13T23:01:28.552" v="47" actId="478"/>
          <ac:picMkLst>
            <pc:docMk/>
            <pc:sldMk cId="3911293903" sldId="484"/>
            <ac:picMk id="8" creationId="{026C87C2-3EAA-4B27-BF59-5424AE337E7B}"/>
          </ac:picMkLst>
        </pc:picChg>
      </pc:sldChg>
      <pc:sldChg chg="del">
        <pc:chgData name="Jan Cornelio" userId="57c3f3bd-a599-48b9-ac26-ea90c7792ae7" providerId="ADAL" clId="{BB503505-496E-4C16-9CCC-9B329D403849}" dt="2022-12-13T23:49:25.934" v="743" actId="47"/>
        <pc:sldMkLst>
          <pc:docMk/>
          <pc:sldMk cId="2474872708" sldId="486"/>
        </pc:sldMkLst>
      </pc:sldChg>
      <pc:sldChg chg="delSp modSp add mod">
        <pc:chgData name="Jan Cornelio" userId="57c3f3bd-a599-48b9-ac26-ea90c7792ae7" providerId="ADAL" clId="{BB503505-496E-4C16-9CCC-9B329D403849}" dt="2022-12-13T22:58:38.243" v="40"/>
        <pc:sldMkLst>
          <pc:docMk/>
          <pc:sldMk cId="2893474724" sldId="519"/>
        </pc:sldMkLst>
        <pc:spChg chg="del">
          <ac:chgData name="Jan Cornelio" userId="57c3f3bd-a599-48b9-ac26-ea90c7792ae7" providerId="ADAL" clId="{BB503505-496E-4C16-9CCC-9B329D403849}" dt="2022-12-13T22:58:22.042" v="39" actId="478"/>
          <ac:spMkLst>
            <pc:docMk/>
            <pc:sldMk cId="2893474724" sldId="519"/>
            <ac:spMk id="2" creationId="{70AB3EF6-BB7D-4D73-9C21-731770A78952}"/>
          </ac:spMkLst>
        </pc:spChg>
        <pc:spChg chg="mod">
          <ac:chgData name="Jan Cornelio" userId="57c3f3bd-a599-48b9-ac26-ea90c7792ae7" providerId="ADAL" clId="{BB503505-496E-4C16-9CCC-9B329D403849}" dt="2022-12-13T22:58:15.821" v="38" actId="13926"/>
          <ac:spMkLst>
            <pc:docMk/>
            <pc:sldMk cId="2893474724" sldId="519"/>
            <ac:spMk id="3" creationId="{042D9E7B-D1BB-4A59-8D12-11E6C2FA55AC}"/>
          </ac:spMkLst>
        </pc:spChg>
        <pc:spChg chg="mod">
          <ac:chgData name="Jan Cornelio" userId="57c3f3bd-a599-48b9-ac26-ea90c7792ae7" providerId="ADAL" clId="{BB503505-496E-4C16-9CCC-9B329D403849}" dt="2022-12-13T22:58:38.243" v="40"/>
          <ac:spMkLst>
            <pc:docMk/>
            <pc:sldMk cId="2893474724" sldId="519"/>
            <ac:spMk id="5" creationId="{CD165E52-92B3-40D4-949D-279EB90F3F9E}"/>
          </ac:spMkLst>
        </pc:spChg>
      </pc:sldChg>
      <pc:sldChg chg="del">
        <pc:chgData name="Jan Cornelio" userId="57c3f3bd-a599-48b9-ac26-ea90c7792ae7" providerId="ADAL" clId="{BB503505-496E-4C16-9CCC-9B329D403849}" dt="2022-12-13T23:49:59.502" v="822" actId="47"/>
        <pc:sldMkLst>
          <pc:docMk/>
          <pc:sldMk cId="51824079" sldId="534"/>
        </pc:sldMkLst>
      </pc:sldChg>
      <pc:sldChg chg="del">
        <pc:chgData name="Jan Cornelio" userId="57c3f3bd-a599-48b9-ac26-ea90c7792ae7" providerId="ADAL" clId="{BB503505-496E-4C16-9CCC-9B329D403849}" dt="2022-12-13T23:50:10.013" v="875" actId="47"/>
        <pc:sldMkLst>
          <pc:docMk/>
          <pc:sldMk cId="4063294166" sldId="535"/>
        </pc:sldMkLst>
      </pc:sldChg>
      <pc:sldChg chg="del">
        <pc:chgData name="Jan Cornelio" userId="57c3f3bd-a599-48b9-ac26-ea90c7792ae7" providerId="ADAL" clId="{BB503505-496E-4C16-9CCC-9B329D403849}" dt="2022-12-13T23:50:14.815" v="887" actId="47"/>
        <pc:sldMkLst>
          <pc:docMk/>
          <pc:sldMk cId="648758180" sldId="536"/>
        </pc:sldMkLst>
      </pc:sldChg>
      <pc:sldChg chg="del">
        <pc:chgData name="Jan Cornelio" userId="57c3f3bd-a599-48b9-ac26-ea90c7792ae7" providerId="ADAL" clId="{BB503505-496E-4C16-9CCC-9B329D403849}" dt="2022-12-13T23:05:23.055" v="241" actId="47"/>
        <pc:sldMkLst>
          <pc:docMk/>
          <pc:sldMk cId="3239263758" sldId="550"/>
        </pc:sldMkLst>
      </pc:sldChg>
      <pc:sldChg chg="modSp add mod">
        <pc:chgData name="Jan Cornelio" userId="57c3f3bd-a599-48b9-ac26-ea90c7792ae7" providerId="ADAL" clId="{BB503505-496E-4C16-9CCC-9B329D403849}" dt="2022-12-14T01:27:00.281" v="1094" actId="12"/>
        <pc:sldMkLst>
          <pc:docMk/>
          <pc:sldMk cId="294445301" sldId="553"/>
        </pc:sldMkLst>
        <pc:spChg chg="mod">
          <ac:chgData name="Jan Cornelio" userId="57c3f3bd-a599-48b9-ac26-ea90c7792ae7" providerId="ADAL" clId="{BB503505-496E-4C16-9CCC-9B329D403849}" dt="2022-12-14T01:27:00.281" v="1094" actId="12"/>
          <ac:spMkLst>
            <pc:docMk/>
            <pc:sldMk cId="294445301" sldId="553"/>
            <ac:spMk id="3" creationId="{042D9E7B-D1BB-4A59-8D12-11E6C2FA55AC}"/>
          </ac:spMkLst>
        </pc:spChg>
      </pc:sldChg>
      <pc:sldChg chg="add del">
        <pc:chgData name="Jan Cornelio" userId="57c3f3bd-a599-48b9-ac26-ea90c7792ae7" providerId="ADAL" clId="{BB503505-496E-4C16-9CCC-9B329D403849}" dt="2022-12-14T01:24:52.494" v="1087"/>
        <pc:sldMkLst>
          <pc:docMk/>
          <pc:sldMk cId="2641295038" sldId="560"/>
        </pc:sldMkLst>
      </pc:sldChg>
      <pc:sldChg chg="del ord">
        <pc:chgData name="Jan Cornelio" userId="57c3f3bd-a599-48b9-ac26-ea90c7792ae7" providerId="ADAL" clId="{BB503505-496E-4C16-9CCC-9B329D403849}" dt="2022-12-13T23:00:54.479" v="44" actId="47"/>
        <pc:sldMkLst>
          <pc:docMk/>
          <pc:sldMk cId="246176971" sldId="562"/>
        </pc:sldMkLst>
      </pc:sldChg>
      <pc:sldChg chg="del">
        <pc:chgData name="Jan Cornelio" userId="57c3f3bd-a599-48b9-ac26-ea90c7792ae7" providerId="ADAL" clId="{BB503505-496E-4C16-9CCC-9B329D403849}" dt="2022-12-13T23:05:19.417" v="239" actId="47"/>
        <pc:sldMkLst>
          <pc:docMk/>
          <pc:sldMk cId="493775338" sldId="563"/>
        </pc:sldMkLst>
      </pc:sldChg>
      <pc:sldChg chg="del">
        <pc:chgData name="Jan Cornelio" userId="57c3f3bd-a599-48b9-ac26-ea90c7792ae7" providerId="ADAL" clId="{BB503505-496E-4C16-9CCC-9B329D403849}" dt="2022-12-13T23:05:21.938" v="240" actId="47"/>
        <pc:sldMkLst>
          <pc:docMk/>
          <pc:sldMk cId="3673015753" sldId="564"/>
        </pc:sldMkLst>
      </pc:sldChg>
      <pc:sldChg chg="del">
        <pc:chgData name="Jan Cornelio" userId="57c3f3bd-a599-48b9-ac26-ea90c7792ae7" providerId="ADAL" clId="{BB503505-496E-4C16-9CCC-9B329D403849}" dt="2022-12-13T23:49:27.857" v="744" actId="47"/>
        <pc:sldMkLst>
          <pc:docMk/>
          <pc:sldMk cId="2147104752" sldId="565"/>
        </pc:sldMkLst>
      </pc:sldChg>
      <pc:sldChg chg="del">
        <pc:chgData name="Jan Cornelio" userId="57c3f3bd-a599-48b9-ac26-ea90c7792ae7" providerId="ADAL" clId="{BB503505-496E-4C16-9CCC-9B329D403849}" dt="2022-12-13T23:49:28" v="745" actId="47"/>
        <pc:sldMkLst>
          <pc:docMk/>
          <pc:sldMk cId="1399891502" sldId="566"/>
        </pc:sldMkLst>
      </pc:sldChg>
      <pc:sldChg chg="del">
        <pc:chgData name="Jan Cornelio" userId="57c3f3bd-a599-48b9-ac26-ea90c7792ae7" providerId="ADAL" clId="{BB503505-496E-4C16-9CCC-9B329D403849}" dt="2022-12-13T23:49:28.190" v="746" actId="47"/>
        <pc:sldMkLst>
          <pc:docMk/>
          <pc:sldMk cId="3818121858" sldId="567"/>
        </pc:sldMkLst>
      </pc:sldChg>
      <pc:sldChg chg="del">
        <pc:chgData name="Jan Cornelio" userId="57c3f3bd-a599-48b9-ac26-ea90c7792ae7" providerId="ADAL" clId="{BB503505-496E-4C16-9CCC-9B329D403849}" dt="2022-12-13T23:49:28.370" v="747" actId="47"/>
        <pc:sldMkLst>
          <pc:docMk/>
          <pc:sldMk cId="3025310977" sldId="569"/>
        </pc:sldMkLst>
      </pc:sldChg>
      <pc:sldChg chg="del">
        <pc:chgData name="Jan Cornelio" userId="57c3f3bd-a599-48b9-ac26-ea90c7792ae7" providerId="ADAL" clId="{BB503505-496E-4C16-9CCC-9B329D403849}" dt="2022-12-13T23:49:28.543" v="748" actId="47"/>
        <pc:sldMkLst>
          <pc:docMk/>
          <pc:sldMk cId="1330002984" sldId="571"/>
        </pc:sldMkLst>
      </pc:sldChg>
      <pc:sldChg chg="del">
        <pc:chgData name="Jan Cornelio" userId="57c3f3bd-a599-48b9-ac26-ea90c7792ae7" providerId="ADAL" clId="{BB503505-496E-4C16-9CCC-9B329D403849}" dt="2022-12-13T23:49:28.720" v="749" actId="47"/>
        <pc:sldMkLst>
          <pc:docMk/>
          <pc:sldMk cId="878338138" sldId="572"/>
        </pc:sldMkLst>
      </pc:sldChg>
      <pc:sldChg chg="del">
        <pc:chgData name="Jan Cornelio" userId="57c3f3bd-a599-48b9-ac26-ea90c7792ae7" providerId="ADAL" clId="{BB503505-496E-4C16-9CCC-9B329D403849}" dt="2022-12-13T23:49:28.882" v="750" actId="47"/>
        <pc:sldMkLst>
          <pc:docMk/>
          <pc:sldMk cId="2019162692" sldId="574"/>
        </pc:sldMkLst>
      </pc:sldChg>
      <pc:sldChg chg="del">
        <pc:chgData name="Jan Cornelio" userId="57c3f3bd-a599-48b9-ac26-ea90c7792ae7" providerId="ADAL" clId="{BB503505-496E-4C16-9CCC-9B329D403849}" dt="2022-12-13T23:49:29.071" v="751" actId="47"/>
        <pc:sldMkLst>
          <pc:docMk/>
          <pc:sldMk cId="3347167021" sldId="575"/>
        </pc:sldMkLst>
      </pc:sldChg>
      <pc:sldChg chg="del">
        <pc:chgData name="Jan Cornelio" userId="57c3f3bd-a599-48b9-ac26-ea90c7792ae7" providerId="ADAL" clId="{BB503505-496E-4C16-9CCC-9B329D403849}" dt="2022-12-13T23:49:29.236" v="752" actId="47"/>
        <pc:sldMkLst>
          <pc:docMk/>
          <pc:sldMk cId="3559239524" sldId="576"/>
        </pc:sldMkLst>
      </pc:sldChg>
      <pc:sldChg chg="del">
        <pc:chgData name="Jan Cornelio" userId="57c3f3bd-a599-48b9-ac26-ea90c7792ae7" providerId="ADAL" clId="{BB503505-496E-4C16-9CCC-9B329D403849}" dt="2022-12-13T23:49:29.419" v="753" actId="47"/>
        <pc:sldMkLst>
          <pc:docMk/>
          <pc:sldMk cId="2804038529" sldId="577"/>
        </pc:sldMkLst>
      </pc:sldChg>
      <pc:sldChg chg="del">
        <pc:chgData name="Jan Cornelio" userId="57c3f3bd-a599-48b9-ac26-ea90c7792ae7" providerId="ADAL" clId="{BB503505-496E-4C16-9CCC-9B329D403849}" dt="2022-12-13T23:49:45.412" v="755" actId="47"/>
        <pc:sldMkLst>
          <pc:docMk/>
          <pc:sldMk cId="2940548981" sldId="578"/>
        </pc:sldMkLst>
      </pc:sldChg>
      <pc:sldChg chg="del">
        <pc:chgData name="Jan Cornelio" userId="57c3f3bd-a599-48b9-ac26-ea90c7792ae7" providerId="ADAL" clId="{BB503505-496E-4C16-9CCC-9B329D403849}" dt="2022-12-13T23:49:46.255" v="756" actId="47"/>
        <pc:sldMkLst>
          <pc:docMk/>
          <pc:sldMk cId="3584489586" sldId="579"/>
        </pc:sldMkLst>
      </pc:sldChg>
      <pc:sldChg chg="del">
        <pc:chgData name="Jan Cornelio" userId="57c3f3bd-a599-48b9-ac26-ea90c7792ae7" providerId="ADAL" clId="{BB503505-496E-4C16-9CCC-9B329D403849}" dt="2022-12-13T23:49:46.457" v="757" actId="47"/>
        <pc:sldMkLst>
          <pc:docMk/>
          <pc:sldMk cId="2882329006" sldId="580"/>
        </pc:sldMkLst>
      </pc:sldChg>
      <pc:sldChg chg="del">
        <pc:chgData name="Jan Cornelio" userId="57c3f3bd-a599-48b9-ac26-ea90c7792ae7" providerId="ADAL" clId="{BB503505-496E-4C16-9CCC-9B329D403849}" dt="2022-12-13T23:49:46.635" v="758" actId="47"/>
        <pc:sldMkLst>
          <pc:docMk/>
          <pc:sldMk cId="1724167906" sldId="581"/>
        </pc:sldMkLst>
      </pc:sldChg>
      <pc:sldChg chg="del">
        <pc:chgData name="Jan Cornelio" userId="57c3f3bd-a599-48b9-ac26-ea90c7792ae7" providerId="ADAL" clId="{BB503505-496E-4C16-9CCC-9B329D403849}" dt="2022-12-13T23:49:46.805" v="759" actId="47"/>
        <pc:sldMkLst>
          <pc:docMk/>
          <pc:sldMk cId="2628556192" sldId="582"/>
        </pc:sldMkLst>
      </pc:sldChg>
      <pc:sldChg chg="del">
        <pc:chgData name="Jan Cornelio" userId="57c3f3bd-a599-48b9-ac26-ea90c7792ae7" providerId="ADAL" clId="{BB503505-496E-4C16-9CCC-9B329D403849}" dt="2022-12-13T23:49:46.956" v="760" actId="47"/>
        <pc:sldMkLst>
          <pc:docMk/>
          <pc:sldMk cId="1970700916" sldId="583"/>
        </pc:sldMkLst>
      </pc:sldChg>
      <pc:sldChg chg="del">
        <pc:chgData name="Jan Cornelio" userId="57c3f3bd-a599-48b9-ac26-ea90c7792ae7" providerId="ADAL" clId="{BB503505-496E-4C16-9CCC-9B329D403849}" dt="2022-12-13T23:49:47.125" v="761" actId="47"/>
        <pc:sldMkLst>
          <pc:docMk/>
          <pc:sldMk cId="2150008777" sldId="584"/>
        </pc:sldMkLst>
      </pc:sldChg>
      <pc:sldChg chg="del">
        <pc:chgData name="Jan Cornelio" userId="57c3f3bd-a599-48b9-ac26-ea90c7792ae7" providerId="ADAL" clId="{BB503505-496E-4C16-9CCC-9B329D403849}" dt="2022-12-13T23:49:47.286" v="762" actId="47"/>
        <pc:sldMkLst>
          <pc:docMk/>
          <pc:sldMk cId="2527718985" sldId="585"/>
        </pc:sldMkLst>
      </pc:sldChg>
      <pc:sldChg chg="modSp add del mod">
        <pc:chgData name="Jan Cornelio" userId="57c3f3bd-a599-48b9-ac26-ea90c7792ae7" providerId="ADAL" clId="{BB503505-496E-4C16-9CCC-9B329D403849}" dt="2022-12-13T23:58:41.711" v="1061" actId="20577"/>
        <pc:sldMkLst>
          <pc:docMk/>
          <pc:sldMk cId="1703242626" sldId="586"/>
        </pc:sldMkLst>
        <pc:spChg chg="mod">
          <ac:chgData name="Jan Cornelio" userId="57c3f3bd-a599-48b9-ac26-ea90c7792ae7" providerId="ADAL" clId="{BB503505-496E-4C16-9CCC-9B329D403849}" dt="2022-12-13T23:58:41.711" v="1061" actId="20577"/>
          <ac:spMkLst>
            <pc:docMk/>
            <pc:sldMk cId="1703242626" sldId="586"/>
            <ac:spMk id="2" creationId="{70AB3EF6-BB7D-4D73-9C21-731770A78952}"/>
          </ac:spMkLst>
        </pc:spChg>
      </pc:sldChg>
      <pc:sldChg chg="add del">
        <pc:chgData name="Jan Cornelio" userId="57c3f3bd-a599-48b9-ac26-ea90c7792ae7" providerId="ADAL" clId="{BB503505-496E-4C16-9CCC-9B329D403849}" dt="2022-12-13T23:58:46.939" v="1062"/>
        <pc:sldMkLst>
          <pc:docMk/>
          <pc:sldMk cId="2248341770" sldId="587"/>
        </pc:sldMkLst>
      </pc:sldChg>
      <pc:sldChg chg="add del">
        <pc:chgData name="Jan Cornelio" userId="57c3f3bd-a599-48b9-ac26-ea90c7792ae7" providerId="ADAL" clId="{BB503505-496E-4C16-9CCC-9B329D403849}" dt="2022-12-13T23:58:56.734" v="1063"/>
        <pc:sldMkLst>
          <pc:docMk/>
          <pc:sldMk cId="3742927551" sldId="588"/>
        </pc:sldMkLst>
      </pc:sldChg>
      <pc:sldChg chg="add del">
        <pc:chgData name="Jan Cornelio" userId="57c3f3bd-a599-48b9-ac26-ea90c7792ae7" providerId="ADAL" clId="{BB503505-496E-4C16-9CCC-9B329D403849}" dt="2022-12-13T23:59:09.268" v="1064"/>
        <pc:sldMkLst>
          <pc:docMk/>
          <pc:sldMk cId="3811190405" sldId="589"/>
        </pc:sldMkLst>
      </pc:sldChg>
      <pc:sldChg chg="add del">
        <pc:chgData name="Jan Cornelio" userId="57c3f3bd-a599-48b9-ac26-ea90c7792ae7" providerId="ADAL" clId="{BB503505-496E-4C16-9CCC-9B329D403849}" dt="2022-12-14T00:01:37.069" v="1065"/>
        <pc:sldMkLst>
          <pc:docMk/>
          <pc:sldMk cId="98377703" sldId="590"/>
        </pc:sldMkLst>
      </pc:sldChg>
      <pc:sldChg chg="add del">
        <pc:chgData name="Jan Cornelio" userId="57c3f3bd-a599-48b9-ac26-ea90c7792ae7" providerId="ADAL" clId="{BB503505-496E-4C16-9CCC-9B329D403849}" dt="2022-12-14T00:01:37.069" v="1065"/>
        <pc:sldMkLst>
          <pc:docMk/>
          <pc:sldMk cId="3727793139" sldId="591"/>
        </pc:sldMkLst>
      </pc:sldChg>
      <pc:sldChg chg="add del">
        <pc:chgData name="Jan Cornelio" userId="57c3f3bd-a599-48b9-ac26-ea90c7792ae7" providerId="ADAL" clId="{BB503505-496E-4C16-9CCC-9B329D403849}" dt="2022-12-14T00:01:37.069" v="1065"/>
        <pc:sldMkLst>
          <pc:docMk/>
          <pc:sldMk cId="2022369363" sldId="592"/>
        </pc:sldMkLst>
      </pc:sldChg>
      <pc:sldChg chg="add del">
        <pc:chgData name="Jan Cornelio" userId="57c3f3bd-a599-48b9-ac26-ea90c7792ae7" providerId="ADAL" clId="{BB503505-496E-4C16-9CCC-9B329D403849}" dt="2022-12-14T00:01:37.069" v="1065"/>
        <pc:sldMkLst>
          <pc:docMk/>
          <pc:sldMk cId="3774606711" sldId="593"/>
        </pc:sldMkLst>
      </pc:sldChg>
      <pc:sldChg chg="add del">
        <pc:chgData name="Jan Cornelio" userId="57c3f3bd-a599-48b9-ac26-ea90c7792ae7" providerId="ADAL" clId="{BB503505-496E-4C16-9CCC-9B329D403849}" dt="2022-12-14T00:01:37.069" v="1065"/>
        <pc:sldMkLst>
          <pc:docMk/>
          <pc:sldMk cId="226615260" sldId="594"/>
        </pc:sldMkLst>
      </pc:sldChg>
      <pc:sldChg chg="add del">
        <pc:chgData name="Jan Cornelio" userId="57c3f3bd-a599-48b9-ac26-ea90c7792ae7" providerId="ADAL" clId="{BB503505-496E-4C16-9CCC-9B329D403849}" dt="2022-12-14T00:01:37.069" v="1065"/>
        <pc:sldMkLst>
          <pc:docMk/>
          <pc:sldMk cId="1749083267" sldId="595"/>
        </pc:sldMkLst>
      </pc:sldChg>
      <pc:sldChg chg="add del">
        <pc:chgData name="Jan Cornelio" userId="57c3f3bd-a599-48b9-ac26-ea90c7792ae7" providerId="ADAL" clId="{BB503505-496E-4C16-9CCC-9B329D403849}" dt="2022-12-14T00:01:37.069" v="1065"/>
        <pc:sldMkLst>
          <pc:docMk/>
          <pc:sldMk cId="3979066715" sldId="596"/>
        </pc:sldMkLst>
      </pc:sldChg>
      <pc:sldChg chg="add del">
        <pc:chgData name="Jan Cornelio" userId="57c3f3bd-a599-48b9-ac26-ea90c7792ae7" providerId="ADAL" clId="{BB503505-496E-4C16-9CCC-9B329D403849}" dt="2022-12-14T00:01:37.069" v="1065"/>
        <pc:sldMkLst>
          <pc:docMk/>
          <pc:sldMk cId="917075257" sldId="597"/>
        </pc:sldMkLst>
      </pc:sldChg>
      <pc:sldChg chg="add del">
        <pc:chgData name="Jan Cornelio" userId="57c3f3bd-a599-48b9-ac26-ea90c7792ae7" providerId="ADAL" clId="{BB503505-496E-4C16-9CCC-9B329D403849}" dt="2022-12-14T00:02:07.923" v="1066"/>
        <pc:sldMkLst>
          <pc:docMk/>
          <pc:sldMk cId="2697821778" sldId="598"/>
        </pc:sldMkLst>
      </pc:sldChg>
      <pc:sldChg chg="del">
        <pc:chgData name="Jan Cornelio" userId="57c3f3bd-a599-48b9-ac26-ea90c7792ae7" providerId="ADAL" clId="{BB503505-496E-4C16-9CCC-9B329D403849}" dt="2022-12-13T23:49:52.013" v="780" actId="47"/>
        <pc:sldMkLst>
          <pc:docMk/>
          <pc:sldMk cId="3142095321" sldId="600"/>
        </pc:sldMkLst>
      </pc:sldChg>
      <pc:sldChg chg="del">
        <pc:chgData name="Jan Cornelio" userId="57c3f3bd-a599-48b9-ac26-ea90c7792ae7" providerId="ADAL" clId="{BB503505-496E-4C16-9CCC-9B329D403849}" dt="2022-12-13T23:49:52.190" v="781" actId="47"/>
        <pc:sldMkLst>
          <pc:docMk/>
          <pc:sldMk cId="985633633" sldId="601"/>
        </pc:sldMkLst>
      </pc:sldChg>
      <pc:sldChg chg="del">
        <pc:chgData name="Jan Cornelio" userId="57c3f3bd-a599-48b9-ac26-ea90c7792ae7" providerId="ADAL" clId="{BB503505-496E-4C16-9CCC-9B329D403849}" dt="2022-12-13T23:49:52.733" v="784" actId="47"/>
        <pc:sldMkLst>
          <pc:docMk/>
          <pc:sldMk cId="915385605" sldId="602"/>
        </pc:sldMkLst>
      </pc:sldChg>
      <pc:sldChg chg="del">
        <pc:chgData name="Jan Cornelio" userId="57c3f3bd-a599-48b9-ac26-ea90c7792ae7" providerId="ADAL" clId="{BB503505-496E-4C16-9CCC-9B329D403849}" dt="2022-12-13T23:49:52.377" v="782" actId="47"/>
        <pc:sldMkLst>
          <pc:docMk/>
          <pc:sldMk cId="1398442029" sldId="603"/>
        </pc:sldMkLst>
      </pc:sldChg>
      <pc:sldChg chg="del">
        <pc:chgData name="Jan Cornelio" userId="57c3f3bd-a599-48b9-ac26-ea90c7792ae7" providerId="ADAL" clId="{BB503505-496E-4C16-9CCC-9B329D403849}" dt="2022-12-13T23:49:52.540" v="783" actId="47"/>
        <pc:sldMkLst>
          <pc:docMk/>
          <pc:sldMk cId="3832813350" sldId="604"/>
        </pc:sldMkLst>
      </pc:sldChg>
      <pc:sldChg chg="del">
        <pc:chgData name="Jan Cornelio" userId="57c3f3bd-a599-48b9-ac26-ea90c7792ae7" providerId="ADAL" clId="{BB503505-496E-4C16-9CCC-9B329D403849}" dt="2022-12-13T23:49:52.896" v="785" actId="47"/>
        <pc:sldMkLst>
          <pc:docMk/>
          <pc:sldMk cId="4104001240" sldId="606"/>
        </pc:sldMkLst>
      </pc:sldChg>
      <pc:sldChg chg="del">
        <pc:chgData name="Jan Cornelio" userId="57c3f3bd-a599-48b9-ac26-ea90c7792ae7" providerId="ADAL" clId="{BB503505-496E-4C16-9CCC-9B329D403849}" dt="2022-12-13T23:49:53.050" v="786" actId="47"/>
        <pc:sldMkLst>
          <pc:docMk/>
          <pc:sldMk cId="1343163155" sldId="607"/>
        </pc:sldMkLst>
      </pc:sldChg>
      <pc:sldChg chg="del">
        <pc:chgData name="Jan Cornelio" userId="57c3f3bd-a599-48b9-ac26-ea90c7792ae7" providerId="ADAL" clId="{BB503505-496E-4C16-9CCC-9B329D403849}" dt="2022-12-13T23:49:53.241" v="787" actId="47"/>
        <pc:sldMkLst>
          <pc:docMk/>
          <pc:sldMk cId="3106400762" sldId="608"/>
        </pc:sldMkLst>
      </pc:sldChg>
      <pc:sldChg chg="del">
        <pc:chgData name="Jan Cornelio" userId="57c3f3bd-a599-48b9-ac26-ea90c7792ae7" providerId="ADAL" clId="{BB503505-496E-4C16-9CCC-9B329D403849}" dt="2022-12-13T23:49:53.398" v="788" actId="47"/>
        <pc:sldMkLst>
          <pc:docMk/>
          <pc:sldMk cId="3375169778" sldId="609"/>
        </pc:sldMkLst>
      </pc:sldChg>
      <pc:sldChg chg="del">
        <pc:chgData name="Jan Cornelio" userId="57c3f3bd-a599-48b9-ac26-ea90c7792ae7" providerId="ADAL" clId="{BB503505-496E-4C16-9CCC-9B329D403849}" dt="2022-12-13T23:49:53.573" v="789" actId="47"/>
        <pc:sldMkLst>
          <pc:docMk/>
          <pc:sldMk cId="3225317946" sldId="610"/>
        </pc:sldMkLst>
      </pc:sldChg>
      <pc:sldChg chg="del">
        <pc:chgData name="Jan Cornelio" userId="57c3f3bd-a599-48b9-ac26-ea90c7792ae7" providerId="ADAL" clId="{BB503505-496E-4C16-9CCC-9B329D403849}" dt="2022-12-13T23:49:54.090" v="792" actId="47"/>
        <pc:sldMkLst>
          <pc:docMk/>
          <pc:sldMk cId="3238700102" sldId="611"/>
        </pc:sldMkLst>
      </pc:sldChg>
      <pc:sldChg chg="del">
        <pc:chgData name="Jan Cornelio" userId="57c3f3bd-a599-48b9-ac26-ea90c7792ae7" providerId="ADAL" clId="{BB503505-496E-4C16-9CCC-9B329D403849}" dt="2022-12-13T23:49:54.429" v="794" actId="47"/>
        <pc:sldMkLst>
          <pc:docMk/>
          <pc:sldMk cId="1705894389" sldId="613"/>
        </pc:sldMkLst>
      </pc:sldChg>
      <pc:sldChg chg="del">
        <pc:chgData name="Jan Cornelio" userId="57c3f3bd-a599-48b9-ac26-ea90c7792ae7" providerId="ADAL" clId="{BB503505-496E-4C16-9CCC-9B329D403849}" dt="2022-12-13T23:49:54.629" v="795" actId="47"/>
        <pc:sldMkLst>
          <pc:docMk/>
          <pc:sldMk cId="90325047" sldId="614"/>
        </pc:sldMkLst>
      </pc:sldChg>
      <pc:sldChg chg="del">
        <pc:chgData name="Jan Cornelio" userId="57c3f3bd-a599-48b9-ac26-ea90c7792ae7" providerId="ADAL" clId="{BB503505-496E-4C16-9CCC-9B329D403849}" dt="2022-12-13T23:49:54.830" v="796" actId="47"/>
        <pc:sldMkLst>
          <pc:docMk/>
          <pc:sldMk cId="974812438" sldId="615"/>
        </pc:sldMkLst>
      </pc:sldChg>
      <pc:sldChg chg="del">
        <pc:chgData name="Jan Cornelio" userId="57c3f3bd-a599-48b9-ac26-ea90c7792ae7" providerId="ADAL" clId="{BB503505-496E-4C16-9CCC-9B329D403849}" dt="2022-12-13T23:49:55.001" v="797" actId="47"/>
        <pc:sldMkLst>
          <pc:docMk/>
          <pc:sldMk cId="4273927095" sldId="616"/>
        </pc:sldMkLst>
      </pc:sldChg>
      <pc:sldChg chg="del">
        <pc:chgData name="Jan Cornelio" userId="57c3f3bd-a599-48b9-ac26-ea90c7792ae7" providerId="ADAL" clId="{BB503505-496E-4C16-9CCC-9B329D403849}" dt="2022-12-13T23:49:55.192" v="798" actId="47"/>
        <pc:sldMkLst>
          <pc:docMk/>
          <pc:sldMk cId="1794174799" sldId="617"/>
        </pc:sldMkLst>
      </pc:sldChg>
      <pc:sldChg chg="del">
        <pc:chgData name="Jan Cornelio" userId="57c3f3bd-a599-48b9-ac26-ea90c7792ae7" providerId="ADAL" clId="{BB503505-496E-4C16-9CCC-9B329D403849}" dt="2022-12-13T23:49:55.358" v="799" actId="47"/>
        <pc:sldMkLst>
          <pc:docMk/>
          <pc:sldMk cId="1906417973" sldId="618"/>
        </pc:sldMkLst>
      </pc:sldChg>
      <pc:sldChg chg="del">
        <pc:chgData name="Jan Cornelio" userId="57c3f3bd-a599-48b9-ac26-ea90c7792ae7" providerId="ADAL" clId="{BB503505-496E-4C16-9CCC-9B329D403849}" dt="2022-12-13T23:49:55.526" v="800" actId="47"/>
        <pc:sldMkLst>
          <pc:docMk/>
          <pc:sldMk cId="1883971281" sldId="619"/>
        </pc:sldMkLst>
      </pc:sldChg>
      <pc:sldChg chg="del">
        <pc:chgData name="Jan Cornelio" userId="57c3f3bd-a599-48b9-ac26-ea90c7792ae7" providerId="ADAL" clId="{BB503505-496E-4C16-9CCC-9B329D403849}" dt="2022-12-13T23:49:55.707" v="801" actId="47"/>
        <pc:sldMkLst>
          <pc:docMk/>
          <pc:sldMk cId="3515044379" sldId="620"/>
        </pc:sldMkLst>
      </pc:sldChg>
      <pc:sldChg chg="del">
        <pc:chgData name="Jan Cornelio" userId="57c3f3bd-a599-48b9-ac26-ea90c7792ae7" providerId="ADAL" clId="{BB503505-496E-4C16-9CCC-9B329D403849}" dt="2022-12-13T23:49:55.900" v="802" actId="47"/>
        <pc:sldMkLst>
          <pc:docMk/>
          <pc:sldMk cId="3018657161" sldId="621"/>
        </pc:sldMkLst>
      </pc:sldChg>
      <pc:sldChg chg="add del">
        <pc:chgData name="Jan Cornelio" userId="57c3f3bd-a599-48b9-ac26-ea90c7792ae7" providerId="ADAL" clId="{BB503505-496E-4C16-9CCC-9B329D403849}" dt="2022-12-14T00:01:37.069" v="1065"/>
        <pc:sldMkLst>
          <pc:docMk/>
          <pc:sldMk cId="937595066" sldId="623"/>
        </pc:sldMkLst>
      </pc:sldChg>
      <pc:sldChg chg="add del">
        <pc:chgData name="Jan Cornelio" userId="57c3f3bd-a599-48b9-ac26-ea90c7792ae7" providerId="ADAL" clId="{BB503505-496E-4C16-9CCC-9B329D403849}" dt="2022-12-14T00:02:07.923" v="1066"/>
        <pc:sldMkLst>
          <pc:docMk/>
          <pc:sldMk cId="1103926605" sldId="624"/>
        </pc:sldMkLst>
      </pc:sldChg>
      <pc:sldChg chg="add del">
        <pc:chgData name="Jan Cornelio" userId="57c3f3bd-a599-48b9-ac26-ea90c7792ae7" providerId="ADAL" clId="{BB503505-496E-4C16-9CCC-9B329D403849}" dt="2022-12-14T00:02:07.923" v="1066"/>
        <pc:sldMkLst>
          <pc:docMk/>
          <pc:sldMk cId="154030229" sldId="625"/>
        </pc:sldMkLst>
      </pc:sldChg>
      <pc:sldChg chg="del">
        <pc:chgData name="Jan Cornelio" userId="57c3f3bd-a599-48b9-ac26-ea90c7792ae7" providerId="ADAL" clId="{BB503505-496E-4C16-9CCC-9B329D403849}" dt="2022-12-13T23:49:51.858" v="779" actId="47"/>
        <pc:sldMkLst>
          <pc:docMk/>
          <pc:sldMk cId="2472761562" sldId="626"/>
        </pc:sldMkLst>
      </pc:sldChg>
      <pc:sldChg chg="del">
        <pc:chgData name="Jan Cornelio" userId="57c3f3bd-a599-48b9-ac26-ea90c7792ae7" providerId="ADAL" clId="{BB503505-496E-4C16-9CCC-9B329D403849}" dt="2022-12-13T23:49:53.741" v="790" actId="47"/>
        <pc:sldMkLst>
          <pc:docMk/>
          <pc:sldMk cId="1330285503" sldId="627"/>
        </pc:sldMkLst>
      </pc:sldChg>
      <pc:sldChg chg="del">
        <pc:chgData name="Jan Cornelio" userId="57c3f3bd-a599-48b9-ac26-ea90c7792ae7" providerId="ADAL" clId="{BB503505-496E-4C16-9CCC-9B329D403849}" dt="2022-12-13T23:49:54.267" v="793" actId="47"/>
        <pc:sldMkLst>
          <pc:docMk/>
          <pc:sldMk cId="3530325039" sldId="628"/>
        </pc:sldMkLst>
      </pc:sldChg>
      <pc:sldChg chg="del">
        <pc:chgData name="Jan Cornelio" userId="57c3f3bd-a599-48b9-ac26-ea90c7792ae7" providerId="ADAL" clId="{BB503505-496E-4C16-9CCC-9B329D403849}" dt="2022-12-13T23:49:53.917" v="791" actId="47"/>
        <pc:sldMkLst>
          <pc:docMk/>
          <pc:sldMk cId="2352763293" sldId="629"/>
        </pc:sldMkLst>
      </pc:sldChg>
      <pc:sldChg chg="del">
        <pc:chgData name="Jan Cornelio" userId="57c3f3bd-a599-48b9-ac26-ea90c7792ae7" providerId="ADAL" clId="{BB503505-496E-4C16-9CCC-9B329D403849}" dt="2022-12-13T23:49:56.072" v="803" actId="47"/>
        <pc:sldMkLst>
          <pc:docMk/>
          <pc:sldMk cId="1881193926" sldId="631"/>
        </pc:sldMkLst>
      </pc:sldChg>
      <pc:sldChg chg="del">
        <pc:chgData name="Jan Cornelio" userId="57c3f3bd-a599-48b9-ac26-ea90c7792ae7" providerId="ADAL" clId="{BB503505-496E-4C16-9CCC-9B329D403849}" dt="2022-12-13T23:49:56.236" v="804" actId="47"/>
        <pc:sldMkLst>
          <pc:docMk/>
          <pc:sldMk cId="141263117" sldId="632"/>
        </pc:sldMkLst>
      </pc:sldChg>
      <pc:sldChg chg="add del">
        <pc:chgData name="Jan Cornelio" userId="57c3f3bd-a599-48b9-ac26-ea90c7792ae7" providerId="ADAL" clId="{BB503505-496E-4C16-9CCC-9B329D403849}" dt="2022-12-14T00:03:03.262" v="1067"/>
        <pc:sldMkLst>
          <pc:docMk/>
          <pc:sldMk cId="2371335974" sldId="633"/>
        </pc:sldMkLst>
      </pc:sldChg>
      <pc:sldChg chg="add del">
        <pc:chgData name="Jan Cornelio" userId="57c3f3bd-a599-48b9-ac26-ea90c7792ae7" providerId="ADAL" clId="{BB503505-496E-4C16-9CCC-9B329D403849}" dt="2022-12-14T00:08:08.849" v="1068"/>
        <pc:sldMkLst>
          <pc:docMk/>
          <pc:sldMk cId="1486036459" sldId="634"/>
        </pc:sldMkLst>
      </pc:sldChg>
      <pc:sldChg chg="add del">
        <pc:chgData name="Jan Cornelio" userId="57c3f3bd-a599-48b9-ac26-ea90c7792ae7" providerId="ADAL" clId="{BB503505-496E-4C16-9CCC-9B329D403849}" dt="2022-12-14T00:08:16.745" v="1069"/>
        <pc:sldMkLst>
          <pc:docMk/>
          <pc:sldMk cId="1637139240" sldId="635"/>
        </pc:sldMkLst>
      </pc:sldChg>
      <pc:sldChg chg="add del">
        <pc:chgData name="Jan Cornelio" userId="57c3f3bd-a599-48b9-ac26-ea90c7792ae7" providerId="ADAL" clId="{BB503505-496E-4C16-9CCC-9B329D403849}" dt="2022-12-14T00:08:30.292" v="1070"/>
        <pc:sldMkLst>
          <pc:docMk/>
          <pc:sldMk cId="242847750" sldId="636"/>
        </pc:sldMkLst>
      </pc:sldChg>
      <pc:sldChg chg="add del">
        <pc:chgData name="Jan Cornelio" userId="57c3f3bd-a599-48b9-ac26-ea90c7792ae7" providerId="ADAL" clId="{BB503505-496E-4C16-9CCC-9B329D403849}" dt="2022-12-14T00:08:55.506" v="1071"/>
        <pc:sldMkLst>
          <pc:docMk/>
          <pc:sldMk cId="593441543" sldId="637"/>
        </pc:sldMkLst>
      </pc:sldChg>
      <pc:sldChg chg="add del">
        <pc:chgData name="Jan Cornelio" userId="57c3f3bd-a599-48b9-ac26-ea90c7792ae7" providerId="ADAL" clId="{BB503505-496E-4C16-9CCC-9B329D403849}" dt="2022-12-14T00:08:55.506" v="1071"/>
        <pc:sldMkLst>
          <pc:docMk/>
          <pc:sldMk cId="4079662121" sldId="638"/>
        </pc:sldMkLst>
      </pc:sldChg>
      <pc:sldChg chg="add del">
        <pc:chgData name="Jan Cornelio" userId="57c3f3bd-a599-48b9-ac26-ea90c7792ae7" providerId="ADAL" clId="{BB503505-496E-4C16-9CCC-9B329D403849}" dt="2022-12-14T00:08:55.506" v="1071"/>
        <pc:sldMkLst>
          <pc:docMk/>
          <pc:sldMk cId="4043820626" sldId="639"/>
        </pc:sldMkLst>
      </pc:sldChg>
      <pc:sldChg chg="add del">
        <pc:chgData name="Jan Cornelio" userId="57c3f3bd-a599-48b9-ac26-ea90c7792ae7" providerId="ADAL" clId="{BB503505-496E-4C16-9CCC-9B329D403849}" dt="2022-12-14T00:08:55.506" v="1071"/>
        <pc:sldMkLst>
          <pc:docMk/>
          <pc:sldMk cId="1439015677" sldId="640"/>
        </pc:sldMkLst>
      </pc:sldChg>
      <pc:sldChg chg="add del">
        <pc:chgData name="Jan Cornelio" userId="57c3f3bd-a599-48b9-ac26-ea90c7792ae7" providerId="ADAL" clId="{BB503505-496E-4C16-9CCC-9B329D403849}" dt="2022-12-14T00:08:55.506" v="1071"/>
        <pc:sldMkLst>
          <pc:docMk/>
          <pc:sldMk cId="3131693476" sldId="641"/>
        </pc:sldMkLst>
      </pc:sldChg>
      <pc:sldChg chg="add del">
        <pc:chgData name="Jan Cornelio" userId="57c3f3bd-a599-48b9-ac26-ea90c7792ae7" providerId="ADAL" clId="{BB503505-496E-4C16-9CCC-9B329D403849}" dt="2022-12-14T00:08:55.506" v="1071"/>
        <pc:sldMkLst>
          <pc:docMk/>
          <pc:sldMk cId="3066917948" sldId="642"/>
        </pc:sldMkLst>
      </pc:sldChg>
      <pc:sldChg chg="add del">
        <pc:chgData name="Jan Cornelio" userId="57c3f3bd-a599-48b9-ac26-ea90c7792ae7" providerId="ADAL" clId="{BB503505-496E-4C16-9CCC-9B329D403849}" dt="2022-12-14T00:08:55.506" v="1071"/>
        <pc:sldMkLst>
          <pc:docMk/>
          <pc:sldMk cId="3433944324" sldId="643"/>
        </pc:sldMkLst>
      </pc:sldChg>
      <pc:sldChg chg="del">
        <pc:chgData name="Jan Cornelio" userId="57c3f3bd-a599-48b9-ac26-ea90c7792ae7" providerId="ADAL" clId="{BB503505-496E-4C16-9CCC-9B329D403849}" dt="2022-12-13T23:49:58.399" v="816" actId="47"/>
        <pc:sldMkLst>
          <pc:docMk/>
          <pc:sldMk cId="1469208146" sldId="644"/>
        </pc:sldMkLst>
      </pc:sldChg>
      <pc:sldChg chg="del">
        <pc:chgData name="Jan Cornelio" userId="57c3f3bd-a599-48b9-ac26-ea90c7792ae7" providerId="ADAL" clId="{BB503505-496E-4C16-9CCC-9B329D403849}" dt="2022-12-13T23:49:58.574" v="817" actId="47"/>
        <pc:sldMkLst>
          <pc:docMk/>
          <pc:sldMk cId="4217863713" sldId="645"/>
        </pc:sldMkLst>
      </pc:sldChg>
      <pc:sldChg chg="del">
        <pc:chgData name="Jan Cornelio" userId="57c3f3bd-a599-48b9-ac26-ea90c7792ae7" providerId="ADAL" clId="{BB503505-496E-4C16-9CCC-9B329D403849}" dt="2022-12-13T23:49:58.751" v="818" actId="47"/>
        <pc:sldMkLst>
          <pc:docMk/>
          <pc:sldMk cId="3241873931" sldId="646"/>
        </pc:sldMkLst>
      </pc:sldChg>
      <pc:sldChg chg="del">
        <pc:chgData name="Jan Cornelio" userId="57c3f3bd-a599-48b9-ac26-ea90c7792ae7" providerId="ADAL" clId="{BB503505-496E-4C16-9CCC-9B329D403849}" dt="2022-12-13T23:49:58.919" v="819" actId="47"/>
        <pc:sldMkLst>
          <pc:docMk/>
          <pc:sldMk cId="2843563545" sldId="647"/>
        </pc:sldMkLst>
      </pc:sldChg>
      <pc:sldChg chg="del">
        <pc:chgData name="Jan Cornelio" userId="57c3f3bd-a599-48b9-ac26-ea90c7792ae7" providerId="ADAL" clId="{BB503505-496E-4C16-9CCC-9B329D403849}" dt="2022-12-13T23:49:59.083" v="820" actId="47"/>
        <pc:sldMkLst>
          <pc:docMk/>
          <pc:sldMk cId="2861553148" sldId="648"/>
        </pc:sldMkLst>
      </pc:sldChg>
      <pc:sldChg chg="del">
        <pc:chgData name="Jan Cornelio" userId="57c3f3bd-a599-48b9-ac26-ea90c7792ae7" providerId="ADAL" clId="{BB503505-496E-4C16-9CCC-9B329D403849}" dt="2022-12-13T23:49:59.295" v="821" actId="47"/>
        <pc:sldMkLst>
          <pc:docMk/>
          <pc:sldMk cId="3592269727" sldId="649"/>
        </pc:sldMkLst>
      </pc:sldChg>
      <pc:sldChg chg="del">
        <pc:chgData name="Jan Cornelio" userId="57c3f3bd-a599-48b9-ac26-ea90c7792ae7" providerId="ADAL" clId="{BB503505-496E-4C16-9CCC-9B329D403849}" dt="2022-12-13T23:49:59.704" v="823" actId="47"/>
        <pc:sldMkLst>
          <pc:docMk/>
          <pc:sldMk cId="3589542340" sldId="651"/>
        </pc:sldMkLst>
      </pc:sldChg>
      <pc:sldChg chg="del">
        <pc:chgData name="Jan Cornelio" userId="57c3f3bd-a599-48b9-ac26-ea90c7792ae7" providerId="ADAL" clId="{BB503505-496E-4C16-9CCC-9B329D403849}" dt="2022-12-13T23:49:59.891" v="824" actId="47"/>
        <pc:sldMkLst>
          <pc:docMk/>
          <pc:sldMk cId="2614217190" sldId="652"/>
        </pc:sldMkLst>
      </pc:sldChg>
      <pc:sldChg chg="del">
        <pc:chgData name="Jan Cornelio" userId="57c3f3bd-a599-48b9-ac26-ea90c7792ae7" providerId="ADAL" clId="{BB503505-496E-4C16-9CCC-9B329D403849}" dt="2022-12-13T23:50:00.081" v="825" actId="47"/>
        <pc:sldMkLst>
          <pc:docMk/>
          <pc:sldMk cId="1568423252" sldId="653"/>
        </pc:sldMkLst>
      </pc:sldChg>
      <pc:sldChg chg="del">
        <pc:chgData name="Jan Cornelio" userId="57c3f3bd-a599-48b9-ac26-ea90c7792ae7" providerId="ADAL" clId="{BB503505-496E-4C16-9CCC-9B329D403849}" dt="2022-12-13T23:50:00.261" v="826" actId="47"/>
        <pc:sldMkLst>
          <pc:docMk/>
          <pc:sldMk cId="2846444424" sldId="654"/>
        </pc:sldMkLst>
      </pc:sldChg>
      <pc:sldChg chg="del">
        <pc:chgData name="Jan Cornelio" userId="57c3f3bd-a599-48b9-ac26-ea90c7792ae7" providerId="ADAL" clId="{BB503505-496E-4C16-9CCC-9B329D403849}" dt="2022-12-13T23:50:00.448" v="827" actId="47"/>
        <pc:sldMkLst>
          <pc:docMk/>
          <pc:sldMk cId="1463891189" sldId="655"/>
        </pc:sldMkLst>
      </pc:sldChg>
      <pc:sldChg chg="del">
        <pc:chgData name="Jan Cornelio" userId="57c3f3bd-a599-48b9-ac26-ea90c7792ae7" providerId="ADAL" clId="{BB503505-496E-4C16-9CCC-9B329D403849}" dt="2022-12-13T23:50:00.658" v="828" actId="47"/>
        <pc:sldMkLst>
          <pc:docMk/>
          <pc:sldMk cId="826215943" sldId="656"/>
        </pc:sldMkLst>
      </pc:sldChg>
      <pc:sldChg chg="del">
        <pc:chgData name="Jan Cornelio" userId="57c3f3bd-a599-48b9-ac26-ea90c7792ae7" providerId="ADAL" clId="{BB503505-496E-4C16-9CCC-9B329D403849}" dt="2022-12-13T23:50:00.820" v="829" actId="47"/>
        <pc:sldMkLst>
          <pc:docMk/>
          <pc:sldMk cId="2877382804" sldId="657"/>
        </pc:sldMkLst>
      </pc:sldChg>
      <pc:sldChg chg="del">
        <pc:chgData name="Jan Cornelio" userId="57c3f3bd-a599-48b9-ac26-ea90c7792ae7" providerId="ADAL" clId="{BB503505-496E-4C16-9CCC-9B329D403849}" dt="2022-12-13T23:50:00.995" v="830" actId="47"/>
        <pc:sldMkLst>
          <pc:docMk/>
          <pc:sldMk cId="3584017474" sldId="658"/>
        </pc:sldMkLst>
      </pc:sldChg>
      <pc:sldChg chg="del">
        <pc:chgData name="Jan Cornelio" userId="57c3f3bd-a599-48b9-ac26-ea90c7792ae7" providerId="ADAL" clId="{BB503505-496E-4C16-9CCC-9B329D403849}" dt="2022-12-13T23:50:01.202" v="831" actId="47"/>
        <pc:sldMkLst>
          <pc:docMk/>
          <pc:sldMk cId="476524881" sldId="659"/>
        </pc:sldMkLst>
      </pc:sldChg>
      <pc:sldChg chg="del">
        <pc:chgData name="Jan Cornelio" userId="57c3f3bd-a599-48b9-ac26-ea90c7792ae7" providerId="ADAL" clId="{BB503505-496E-4C16-9CCC-9B329D403849}" dt="2022-12-13T23:50:01.380" v="832" actId="47"/>
        <pc:sldMkLst>
          <pc:docMk/>
          <pc:sldMk cId="1491660275" sldId="660"/>
        </pc:sldMkLst>
      </pc:sldChg>
      <pc:sldChg chg="del">
        <pc:chgData name="Jan Cornelio" userId="57c3f3bd-a599-48b9-ac26-ea90c7792ae7" providerId="ADAL" clId="{BB503505-496E-4C16-9CCC-9B329D403849}" dt="2022-12-13T23:50:01.555" v="833" actId="47"/>
        <pc:sldMkLst>
          <pc:docMk/>
          <pc:sldMk cId="490400677" sldId="661"/>
        </pc:sldMkLst>
      </pc:sldChg>
      <pc:sldChg chg="del">
        <pc:chgData name="Jan Cornelio" userId="57c3f3bd-a599-48b9-ac26-ea90c7792ae7" providerId="ADAL" clId="{BB503505-496E-4C16-9CCC-9B329D403849}" dt="2022-12-13T23:50:01.786" v="834" actId="47"/>
        <pc:sldMkLst>
          <pc:docMk/>
          <pc:sldMk cId="1286568757" sldId="662"/>
        </pc:sldMkLst>
      </pc:sldChg>
      <pc:sldChg chg="del">
        <pc:chgData name="Jan Cornelio" userId="57c3f3bd-a599-48b9-ac26-ea90c7792ae7" providerId="ADAL" clId="{BB503505-496E-4C16-9CCC-9B329D403849}" dt="2022-12-13T23:50:01.921" v="835" actId="47"/>
        <pc:sldMkLst>
          <pc:docMk/>
          <pc:sldMk cId="2047692711" sldId="663"/>
        </pc:sldMkLst>
      </pc:sldChg>
      <pc:sldChg chg="del">
        <pc:chgData name="Jan Cornelio" userId="57c3f3bd-a599-48b9-ac26-ea90c7792ae7" providerId="ADAL" clId="{BB503505-496E-4C16-9CCC-9B329D403849}" dt="2022-12-13T23:50:02.065" v="836" actId="47"/>
        <pc:sldMkLst>
          <pc:docMk/>
          <pc:sldMk cId="197672041" sldId="664"/>
        </pc:sldMkLst>
      </pc:sldChg>
      <pc:sldChg chg="del">
        <pc:chgData name="Jan Cornelio" userId="57c3f3bd-a599-48b9-ac26-ea90c7792ae7" providerId="ADAL" clId="{BB503505-496E-4C16-9CCC-9B329D403849}" dt="2022-12-13T23:50:03.344" v="837" actId="47"/>
        <pc:sldMkLst>
          <pc:docMk/>
          <pc:sldMk cId="928545039" sldId="665"/>
        </pc:sldMkLst>
      </pc:sldChg>
      <pc:sldChg chg="del">
        <pc:chgData name="Jan Cornelio" userId="57c3f3bd-a599-48b9-ac26-ea90c7792ae7" providerId="ADAL" clId="{BB503505-496E-4C16-9CCC-9B329D403849}" dt="2022-12-13T23:50:03.434" v="838" actId="47"/>
        <pc:sldMkLst>
          <pc:docMk/>
          <pc:sldMk cId="2917150180" sldId="666"/>
        </pc:sldMkLst>
      </pc:sldChg>
      <pc:sldChg chg="del">
        <pc:chgData name="Jan Cornelio" userId="57c3f3bd-a599-48b9-ac26-ea90c7792ae7" providerId="ADAL" clId="{BB503505-496E-4C16-9CCC-9B329D403849}" dt="2022-12-13T23:50:03.600" v="839" actId="47"/>
        <pc:sldMkLst>
          <pc:docMk/>
          <pc:sldMk cId="3808322564" sldId="667"/>
        </pc:sldMkLst>
      </pc:sldChg>
      <pc:sldChg chg="del">
        <pc:chgData name="Jan Cornelio" userId="57c3f3bd-a599-48b9-ac26-ea90c7792ae7" providerId="ADAL" clId="{BB503505-496E-4C16-9CCC-9B329D403849}" dt="2022-12-13T23:50:03.755" v="840" actId="47"/>
        <pc:sldMkLst>
          <pc:docMk/>
          <pc:sldMk cId="529890373" sldId="668"/>
        </pc:sldMkLst>
      </pc:sldChg>
      <pc:sldChg chg="del">
        <pc:chgData name="Jan Cornelio" userId="57c3f3bd-a599-48b9-ac26-ea90c7792ae7" providerId="ADAL" clId="{BB503505-496E-4C16-9CCC-9B329D403849}" dt="2022-12-13T23:50:03.907" v="841" actId="47"/>
        <pc:sldMkLst>
          <pc:docMk/>
          <pc:sldMk cId="1710212261" sldId="669"/>
        </pc:sldMkLst>
      </pc:sldChg>
      <pc:sldChg chg="del">
        <pc:chgData name="Jan Cornelio" userId="57c3f3bd-a599-48b9-ac26-ea90c7792ae7" providerId="ADAL" clId="{BB503505-496E-4C16-9CCC-9B329D403849}" dt="2022-12-13T23:50:04.047" v="842" actId="47"/>
        <pc:sldMkLst>
          <pc:docMk/>
          <pc:sldMk cId="4125767517" sldId="670"/>
        </pc:sldMkLst>
      </pc:sldChg>
      <pc:sldChg chg="del">
        <pc:chgData name="Jan Cornelio" userId="57c3f3bd-a599-48b9-ac26-ea90c7792ae7" providerId="ADAL" clId="{BB503505-496E-4C16-9CCC-9B329D403849}" dt="2022-12-13T23:50:04.216" v="843" actId="47"/>
        <pc:sldMkLst>
          <pc:docMk/>
          <pc:sldMk cId="1085255560" sldId="671"/>
        </pc:sldMkLst>
      </pc:sldChg>
      <pc:sldChg chg="del">
        <pc:chgData name="Jan Cornelio" userId="57c3f3bd-a599-48b9-ac26-ea90c7792ae7" providerId="ADAL" clId="{BB503505-496E-4C16-9CCC-9B329D403849}" dt="2022-12-13T23:50:04.358" v="844" actId="47"/>
        <pc:sldMkLst>
          <pc:docMk/>
          <pc:sldMk cId="3353284256" sldId="672"/>
        </pc:sldMkLst>
      </pc:sldChg>
      <pc:sldChg chg="del">
        <pc:chgData name="Jan Cornelio" userId="57c3f3bd-a599-48b9-ac26-ea90c7792ae7" providerId="ADAL" clId="{BB503505-496E-4C16-9CCC-9B329D403849}" dt="2022-12-13T23:50:04.503" v="845" actId="47"/>
        <pc:sldMkLst>
          <pc:docMk/>
          <pc:sldMk cId="4214511240" sldId="673"/>
        </pc:sldMkLst>
      </pc:sldChg>
      <pc:sldChg chg="del">
        <pc:chgData name="Jan Cornelio" userId="57c3f3bd-a599-48b9-ac26-ea90c7792ae7" providerId="ADAL" clId="{BB503505-496E-4C16-9CCC-9B329D403849}" dt="2022-12-13T23:50:04.679" v="846" actId="47"/>
        <pc:sldMkLst>
          <pc:docMk/>
          <pc:sldMk cId="4253217598" sldId="674"/>
        </pc:sldMkLst>
      </pc:sldChg>
      <pc:sldChg chg="del">
        <pc:chgData name="Jan Cornelio" userId="57c3f3bd-a599-48b9-ac26-ea90c7792ae7" providerId="ADAL" clId="{BB503505-496E-4C16-9CCC-9B329D403849}" dt="2022-12-13T23:50:04.830" v="847" actId="47"/>
        <pc:sldMkLst>
          <pc:docMk/>
          <pc:sldMk cId="162566862" sldId="675"/>
        </pc:sldMkLst>
      </pc:sldChg>
      <pc:sldChg chg="del">
        <pc:chgData name="Jan Cornelio" userId="57c3f3bd-a599-48b9-ac26-ea90c7792ae7" providerId="ADAL" clId="{BB503505-496E-4C16-9CCC-9B329D403849}" dt="2022-12-13T23:50:05.013" v="848" actId="47"/>
        <pc:sldMkLst>
          <pc:docMk/>
          <pc:sldMk cId="1081104520" sldId="676"/>
        </pc:sldMkLst>
      </pc:sldChg>
      <pc:sldChg chg="del">
        <pc:chgData name="Jan Cornelio" userId="57c3f3bd-a599-48b9-ac26-ea90c7792ae7" providerId="ADAL" clId="{BB503505-496E-4C16-9CCC-9B329D403849}" dt="2022-12-13T23:50:05.148" v="849" actId="47"/>
        <pc:sldMkLst>
          <pc:docMk/>
          <pc:sldMk cId="1806316232" sldId="677"/>
        </pc:sldMkLst>
      </pc:sldChg>
      <pc:sldChg chg="del">
        <pc:chgData name="Jan Cornelio" userId="57c3f3bd-a599-48b9-ac26-ea90c7792ae7" providerId="ADAL" clId="{BB503505-496E-4C16-9CCC-9B329D403849}" dt="2022-12-13T23:50:05.310" v="850" actId="47"/>
        <pc:sldMkLst>
          <pc:docMk/>
          <pc:sldMk cId="2336307669" sldId="678"/>
        </pc:sldMkLst>
      </pc:sldChg>
      <pc:sldChg chg="del">
        <pc:chgData name="Jan Cornelio" userId="57c3f3bd-a599-48b9-ac26-ea90c7792ae7" providerId="ADAL" clId="{BB503505-496E-4C16-9CCC-9B329D403849}" dt="2022-12-13T23:50:05.470" v="851" actId="47"/>
        <pc:sldMkLst>
          <pc:docMk/>
          <pc:sldMk cId="2468052447" sldId="679"/>
        </pc:sldMkLst>
      </pc:sldChg>
      <pc:sldChg chg="del">
        <pc:chgData name="Jan Cornelio" userId="57c3f3bd-a599-48b9-ac26-ea90c7792ae7" providerId="ADAL" clId="{BB503505-496E-4C16-9CCC-9B329D403849}" dt="2022-12-13T23:50:05.639" v="852" actId="47"/>
        <pc:sldMkLst>
          <pc:docMk/>
          <pc:sldMk cId="3186907719" sldId="680"/>
        </pc:sldMkLst>
      </pc:sldChg>
      <pc:sldChg chg="del">
        <pc:chgData name="Jan Cornelio" userId="57c3f3bd-a599-48b9-ac26-ea90c7792ae7" providerId="ADAL" clId="{BB503505-496E-4C16-9CCC-9B329D403849}" dt="2022-12-13T23:50:05.779" v="853" actId="47"/>
        <pc:sldMkLst>
          <pc:docMk/>
          <pc:sldMk cId="3233101925" sldId="681"/>
        </pc:sldMkLst>
      </pc:sldChg>
      <pc:sldChg chg="del">
        <pc:chgData name="Jan Cornelio" userId="57c3f3bd-a599-48b9-ac26-ea90c7792ae7" providerId="ADAL" clId="{BB503505-496E-4C16-9CCC-9B329D403849}" dt="2022-12-13T23:50:05.955" v="854" actId="47"/>
        <pc:sldMkLst>
          <pc:docMk/>
          <pc:sldMk cId="2344094830" sldId="682"/>
        </pc:sldMkLst>
      </pc:sldChg>
      <pc:sldChg chg="del">
        <pc:chgData name="Jan Cornelio" userId="57c3f3bd-a599-48b9-ac26-ea90c7792ae7" providerId="ADAL" clId="{BB503505-496E-4C16-9CCC-9B329D403849}" dt="2022-12-13T23:50:06.138" v="855" actId="47"/>
        <pc:sldMkLst>
          <pc:docMk/>
          <pc:sldMk cId="892602794" sldId="683"/>
        </pc:sldMkLst>
      </pc:sldChg>
      <pc:sldChg chg="del">
        <pc:chgData name="Jan Cornelio" userId="57c3f3bd-a599-48b9-ac26-ea90c7792ae7" providerId="ADAL" clId="{BB503505-496E-4C16-9CCC-9B329D403849}" dt="2022-12-13T23:50:06.324" v="856" actId="47"/>
        <pc:sldMkLst>
          <pc:docMk/>
          <pc:sldMk cId="2159838526" sldId="684"/>
        </pc:sldMkLst>
      </pc:sldChg>
      <pc:sldChg chg="del">
        <pc:chgData name="Jan Cornelio" userId="57c3f3bd-a599-48b9-ac26-ea90c7792ae7" providerId="ADAL" clId="{BB503505-496E-4C16-9CCC-9B329D403849}" dt="2022-12-13T23:50:06.498" v="857" actId="47"/>
        <pc:sldMkLst>
          <pc:docMk/>
          <pc:sldMk cId="1087464960" sldId="685"/>
        </pc:sldMkLst>
      </pc:sldChg>
      <pc:sldChg chg="del">
        <pc:chgData name="Jan Cornelio" userId="57c3f3bd-a599-48b9-ac26-ea90c7792ae7" providerId="ADAL" clId="{BB503505-496E-4C16-9CCC-9B329D403849}" dt="2022-12-13T23:50:06.674" v="858" actId="47"/>
        <pc:sldMkLst>
          <pc:docMk/>
          <pc:sldMk cId="759792790" sldId="686"/>
        </pc:sldMkLst>
      </pc:sldChg>
      <pc:sldChg chg="del">
        <pc:chgData name="Jan Cornelio" userId="57c3f3bd-a599-48b9-ac26-ea90c7792ae7" providerId="ADAL" clId="{BB503505-496E-4C16-9CCC-9B329D403849}" dt="2022-12-13T23:50:06.850" v="859" actId="47"/>
        <pc:sldMkLst>
          <pc:docMk/>
          <pc:sldMk cId="954842035" sldId="687"/>
        </pc:sldMkLst>
      </pc:sldChg>
      <pc:sldChg chg="del">
        <pc:chgData name="Jan Cornelio" userId="57c3f3bd-a599-48b9-ac26-ea90c7792ae7" providerId="ADAL" clId="{BB503505-496E-4C16-9CCC-9B329D403849}" dt="2022-12-13T23:50:07.025" v="860" actId="47"/>
        <pc:sldMkLst>
          <pc:docMk/>
          <pc:sldMk cId="3098540987" sldId="688"/>
        </pc:sldMkLst>
      </pc:sldChg>
      <pc:sldChg chg="del">
        <pc:chgData name="Jan Cornelio" userId="57c3f3bd-a599-48b9-ac26-ea90c7792ae7" providerId="ADAL" clId="{BB503505-496E-4C16-9CCC-9B329D403849}" dt="2022-12-13T23:50:07.201" v="861" actId="47"/>
        <pc:sldMkLst>
          <pc:docMk/>
          <pc:sldMk cId="721916862" sldId="689"/>
        </pc:sldMkLst>
      </pc:sldChg>
      <pc:sldChg chg="del">
        <pc:chgData name="Jan Cornelio" userId="57c3f3bd-a599-48b9-ac26-ea90c7792ae7" providerId="ADAL" clId="{BB503505-496E-4C16-9CCC-9B329D403849}" dt="2022-12-13T23:50:07.386" v="862" actId="47"/>
        <pc:sldMkLst>
          <pc:docMk/>
          <pc:sldMk cId="79377077" sldId="690"/>
        </pc:sldMkLst>
      </pc:sldChg>
      <pc:sldChg chg="del">
        <pc:chgData name="Jan Cornelio" userId="57c3f3bd-a599-48b9-ac26-ea90c7792ae7" providerId="ADAL" clId="{BB503505-496E-4C16-9CCC-9B329D403849}" dt="2022-12-13T23:50:07.554" v="863" actId="47"/>
        <pc:sldMkLst>
          <pc:docMk/>
          <pc:sldMk cId="2169437457" sldId="691"/>
        </pc:sldMkLst>
      </pc:sldChg>
      <pc:sldChg chg="del">
        <pc:chgData name="Jan Cornelio" userId="57c3f3bd-a599-48b9-ac26-ea90c7792ae7" providerId="ADAL" clId="{BB503505-496E-4C16-9CCC-9B329D403849}" dt="2022-12-13T23:50:07.764" v="864" actId="47"/>
        <pc:sldMkLst>
          <pc:docMk/>
          <pc:sldMk cId="2458946157" sldId="692"/>
        </pc:sldMkLst>
      </pc:sldChg>
      <pc:sldChg chg="del">
        <pc:chgData name="Jan Cornelio" userId="57c3f3bd-a599-48b9-ac26-ea90c7792ae7" providerId="ADAL" clId="{BB503505-496E-4C16-9CCC-9B329D403849}" dt="2022-12-13T23:50:07.909" v="865" actId="47"/>
        <pc:sldMkLst>
          <pc:docMk/>
          <pc:sldMk cId="824401305" sldId="693"/>
        </pc:sldMkLst>
      </pc:sldChg>
      <pc:sldChg chg="del">
        <pc:chgData name="Jan Cornelio" userId="57c3f3bd-a599-48b9-ac26-ea90c7792ae7" providerId="ADAL" clId="{BB503505-496E-4C16-9CCC-9B329D403849}" dt="2022-12-13T23:50:08.070" v="866" actId="47"/>
        <pc:sldMkLst>
          <pc:docMk/>
          <pc:sldMk cId="1735521609" sldId="694"/>
        </pc:sldMkLst>
      </pc:sldChg>
      <pc:sldChg chg="del">
        <pc:chgData name="Jan Cornelio" userId="57c3f3bd-a599-48b9-ac26-ea90c7792ae7" providerId="ADAL" clId="{BB503505-496E-4C16-9CCC-9B329D403849}" dt="2022-12-13T23:50:08.229" v="867" actId="47"/>
        <pc:sldMkLst>
          <pc:docMk/>
          <pc:sldMk cId="3090075839" sldId="695"/>
        </pc:sldMkLst>
      </pc:sldChg>
      <pc:sldChg chg="del">
        <pc:chgData name="Jan Cornelio" userId="57c3f3bd-a599-48b9-ac26-ea90c7792ae7" providerId="ADAL" clId="{BB503505-496E-4C16-9CCC-9B329D403849}" dt="2022-12-13T23:50:08.388" v="868" actId="47"/>
        <pc:sldMkLst>
          <pc:docMk/>
          <pc:sldMk cId="3781191042" sldId="696"/>
        </pc:sldMkLst>
      </pc:sldChg>
      <pc:sldChg chg="del">
        <pc:chgData name="Jan Cornelio" userId="57c3f3bd-a599-48b9-ac26-ea90c7792ae7" providerId="ADAL" clId="{BB503505-496E-4C16-9CCC-9B329D403849}" dt="2022-12-13T23:50:08.574" v="869" actId="47"/>
        <pc:sldMkLst>
          <pc:docMk/>
          <pc:sldMk cId="3880326732" sldId="697"/>
        </pc:sldMkLst>
      </pc:sldChg>
      <pc:sldChg chg="del">
        <pc:chgData name="Jan Cornelio" userId="57c3f3bd-a599-48b9-ac26-ea90c7792ae7" providerId="ADAL" clId="{BB503505-496E-4C16-9CCC-9B329D403849}" dt="2022-12-13T23:50:09.167" v="870" actId="47"/>
        <pc:sldMkLst>
          <pc:docMk/>
          <pc:sldMk cId="1998040645" sldId="698"/>
        </pc:sldMkLst>
      </pc:sldChg>
      <pc:sldChg chg="del">
        <pc:chgData name="Jan Cornelio" userId="57c3f3bd-a599-48b9-ac26-ea90c7792ae7" providerId="ADAL" clId="{BB503505-496E-4C16-9CCC-9B329D403849}" dt="2022-12-13T23:50:09.320" v="871" actId="47"/>
        <pc:sldMkLst>
          <pc:docMk/>
          <pc:sldMk cId="2574044065" sldId="699"/>
        </pc:sldMkLst>
      </pc:sldChg>
      <pc:sldChg chg="del">
        <pc:chgData name="Jan Cornelio" userId="57c3f3bd-a599-48b9-ac26-ea90c7792ae7" providerId="ADAL" clId="{BB503505-496E-4C16-9CCC-9B329D403849}" dt="2022-12-13T23:50:09.482" v="872" actId="47"/>
        <pc:sldMkLst>
          <pc:docMk/>
          <pc:sldMk cId="891075274" sldId="700"/>
        </pc:sldMkLst>
      </pc:sldChg>
      <pc:sldChg chg="del">
        <pc:chgData name="Jan Cornelio" userId="57c3f3bd-a599-48b9-ac26-ea90c7792ae7" providerId="ADAL" clId="{BB503505-496E-4C16-9CCC-9B329D403849}" dt="2022-12-13T23:50:09.664" v="873" actId="47"/>
        <pc:sldMkLst>
          <pc:docMk/>
          <pc:sldMk cId="2050026163" sldId="702"/>
        </pc:sldMkLst>
      </pc:sldChg>
      <pc:sldChg chg="del">
        <pc:chgData name="Jan Cornelio" userId="57c3f3bd-a599-48b9-ac26-ea90c7792ae7" providerId="ADAL" clId="{BB503505-496E-4C16-9CCC-9B329D403849}" dt="2022-12-13T23:50:09.814" v="874" actId="47"/>
        <pc:sldMkLst>
          <pc:docMk/>
          <pc:sldMk cId="1941566006" sldId="705"/>
        </pc:sldMkLst>
      </pc:sldChg>
      <pc:sldChg chg="del">
        <pc:chgData name="Jan Cornelio" userId="57c3f3bd-a599-48b9-ac26-ea90c7792ae7" providerId="ADAL" clId="{BB503505-496E-4C16-9CCC-9B329D403849}" dt="2022-12-13T23:50:10.156" v="876" actId="47"/>
        <pc:sldMkLst>
          <pc:docMk/>
          <pc:sldMk cId="1726553539" sldId="706"/>
        </pc:sldMkLst>
      </pc:sldChg>
      <pc:sldChg chg="del">
        <pc:chgData name="Jan Cornelio" userId="57c3f3bd-a599-48b9-ac26-ea90c7792ae7" providerId="ADAL" clId="{BB503505-496E-4C16-9CCC-9B329D403849}" dt="2022-12-13T23:50:10.331" v="877" actId="47"/>
        <pc:sldMkLst>
          <pc:docMk/>
          <pc:sldMk cId="1802274043" sldId="707"/>
        </pc:sldMkLst>
      </pc:sldChg>
      <pc:sldChg chg="del">
        <pc:chgData name="Jan Cornelio" userId="57c3f3bd-a599-48b9-ac26-ea90c7792ae7" providerId="ADAL" clId="{BB503505-496E-4C16-9CCC-9B329D403849}" dt="2022-12-13T23:50:10.509" v="878" actId="47"/>
        <pc:sldMkLst>
          <pc:docMk/>
          <pc:sldMk cId="1667776121" sldId="708"/>
        </pc:sldMkLst>
      </pc:sldChg>
      <pc:sldChg chg="del">
        <pc:chgData name="Jan Cornelio" userId="57c3f3bd-a599-48b9-ac26-ea90c7792ae7" providerId="ADAL" clId="{BB503505-496E-4C16-9CCC-9B329D403849}" dt="2022-12-13T23:50:10.663" v="879" actId="47"/>
        <pc:sldMkLst>
          <pc:docMk/>
          <pc:sldMk cId="2428602200" sldId="709"/>
        </pc:sldMkLst>
      </pc:sldChg>
      <pc:sldChg chg="del">
        <pc:chgData name="Jan Cornelio" userId="57c3f3bd-a599-48b9-ac26-ea90c7792ae7" providerId="ADAL" clId="{BB503505-496E-4C16-9CCC-9B329D403849}" dt="2022-12-13T23:50:10.997" v="881" actId="47"/>
        <pc:sldMkLst>
          <pc:docMk/>
          <pc:sldMk cId="2954473020" sldId="710"/>
        </pc:sldMkLst>
      </pc:sldChg>
      <pc:sldChg chg="del">
        <pc:chgData name="Jan Cornelio" userId="57c3f3bd-a599-48b9-ac26-ea90c7792ae7" providerId="ADAL" clId="{BB503505-496E-4C16-9CCC-9B329D403849}" dt="2022-12-13T23:50:10.848" v="880" actId="47"/>
        <pc:sldMkLst>
          <pc:docMk/>
          <pc:sldMk cId="1580740967" sldId="711"/>
        </pc:sldMkLst>
      </pc:sldChg>
      <pc:sldChg chg="del">
        <pc:chgData name="Jan Cornelio" userId="57c3f3bd-a599-48b9-ac26-ea90c7792ae7" providerId="ADAL" clId="{BB503505-496E-4C16-9CCC-9B329D403849}" dt="2022-12-13T23:50:12.377" v="882" actId="47"/>
        <pc:sldMkLst>
          <pc:docMk/>
          <pc:sldMk cId="802490434" sldId="712"/>
        </pc:sldMkLst>
      </pc:sldChg>
      <pc:sldChg chg="del">
        <pc:chgData name="Jan Cornelio" userId="57c3f3bd-a599-48b9-ac26-ea90c7792ae7" providerId="ADAL" clId="{BB503505-496E-4C16-9CCC-9B329D403849}" dt="2022-12-13T23:50:12.929" v="883" actId="47"/>
        <pc:sldMkLst>
          <pc:docMk/>
          <pc:sldMk cId="1932843701" sldId="713"/>
        </pc:sldMkLst>
      </pc:sldChg>
      <pc:sldChg chg="del">
        <pc:chgData name="Jan Cornelio" userId="57c3f3bd-a599-48b9-ac26-ea90c7792ae7" providerId="ADAL" clId="{BB503505-496E-4C16-9CCC-9B329D403849}" dt="2022-12-13T23:50:13.339" v="884" actId="47"/>
        <pc:sldMkLst>
          <pc:docMk/>
          <pc:sldMk cId="2553436551" sldId="714"/>
        </pc:sldMkLst>
      </pc:sldChg>
      <pc:sldChg chg="del">
        <pc:chgData name="Jan Cornelio" userId="57c3f3bd-a599-48b9-ac26-ea90c7792ae7" providerId="ADAL" clId="{BB503505-496E-4C16-9CCC-9B329D403849}" dt="2022-12-13T23:50:13.600" v="885" actId="47"/>
        <pc:sldMkLst>
          <pc:docMk/>
          <pc:sldMk cId="1244526387" sldId="715"/>
        </pc:sldMkLst>
      </pc:sldChg>
      <pc:sldChg chg="del">
        <pc:chgData name="Jan Cornelio" userId="57c3f3bd-a599-48b9-ac26-ea90c7792ae7" providerId="ADAL" clId="{BB503505-496E-4C16-9CCC-9B329D403849}" dt="2022-12-13T23:50:13.959" v="886" actId="47"/>
        <pc:sldMkLst>
          <pc:docMk/>
          <pc:sldMk cId="34699443" sldId="716"/>
        </pc:sldMkLst>
      </pc:sldChg>
      <pc:sldChg chg="modSp add del mod">
        <pc:chgData name="Jan Cornelio" userId="57c3f3bd-a599-48b9-ac26-ea90c7792ae7" providerId="ADAL" clId="{BB503505-496E-4C16-9CCC-9B329D403849}" dt="2022-12-13T23:51:35.559" v="971" actId="20577"/>
        <pc:sldMkLst>
          <pc:docMk/>
          <pc:sldMk cId="3107775079" sldId="717"/>
        </pc:sldMkLst>
        <pc:spChg chg="mod">
          <ac:chgData name="Jan Cornelio" userId="57c3f3bd-a599-48b9-ac26-ea90c7792ae7" providerId="ADAL" clId="{BB503505-496E-4C16-9CCC-9B329D403849}" dt="2022-12-13T23:51:35.559" v="971" actId="20577"/>
          <ac:spMkLst>
            <pc:docMk/>
            <pc:sldMk cId="3107775079" sldId="717"/>
            <ac:spMk id="2" creationId="{70AB3EF6-BB7D-4D73-9C21-731770A78952}"/>
          </ac:spMkLst>
        </pc:spChg>
      </pc:sldChg>
      <pc:sldChg chg="add del">
        <pc:chgData name="Jan Cornelio" userId="57c3f3bd-a599-48b9-ac26-ea90c7792ae7" providerId="ADAL" clId="{BB503505-496E-4C16-9CCC-9B329D403849}" dt="2022-12-13T23:53:54.925" v="972"/>
        <pc:sldMkLst>
          <pc:docMk/>
          <pc:sldMk cId="3159712340" sldId="718"/>
        </pc:sldMkLst>
      </pc:sldChg>
      <pc:sldChg chg="add del">
        <pc:chgData name="Jan Cornelio" userId="57c3f3bd-a599-48b9-ac26-ea90c7792ae7" providerId="ADAL" clId="{BB503505-496E-4C16-9CCC-9B329D403849}" dt="2022-12-13T23:53:54.925" v="972"/>
        <pc:sldMkLst>
          <pc:docMk/>
          <pc:sldMk cId="845815708" sldId="719"/>
        </pc:sldMkLst>
      </pc:sldChg>
      <pc:sldChg chg="add del">
        <pc:chgData name="Jan Cornelio" userId="57c3f3bd-a599-48b9-ac26-ea90c7792ae7" providerId="ADAL" clId="{BB503505-496E-4C16-9CCC-9B329D403849}" dt="2022-12-13T23:54:08.063" v="974"/>
        <pc:sldMkLst>
          <pc:docMk/>
          <pc:sldMk cId="738351930" sldId="720"/>
        </pc:sldMkLst>
      </pc:sldChg>
      <pc:sldChg chg="modSp add del mod">
        <pc:chgData name="Jan Cornelio" userId="57c3f3bd-a599-48b9-ac26-ea90c7792ae7" providerId="ADAL" clId="{BB503505-496E-4C16-9CCC-9B329D403849}" dt="2022-12-13T23:54:21.152" v="977" actId="20577"/>
        <pc:sldMkLst>
          <pc:docMk/>
          <pc:sldMk cId="1662272144" sldId="721"/>
        </pc:sldMkLst>
        <pc:spChg chg="mod">
          <ac:chgData name="Jan Cornelio" userId="57c3f3bd-a599-48b9-ac26-ea90c7792ae7" providerId="ADAL" clId="{BB503505-496E-4C16-9CCC-9B329D403849}" dt="2022-12-13T23:54:21.152" v="977" actId="20577"/>
          <ac:spMkLst>
            <pc:docMk/>
            <pc:sldMk cId="1662272144" sldId="721"/>
            <ac:spMk id="2" creationId="{70AB3EF6-BB7D-4D73-9C21-731770A78952}"/>
          </ac:spMkLst>
        </pc:spChg>
      </pc:sldChg>
      <pc:sldChg chg="add del">
        <pc:chgData name="Jan Cornelio" userId="57c3f3bd-a599-48b9-ac26-ea90c7792ae7" providerId="ADAL" clId="{BB503505-496E-4C16-9CCC-9B329D403849}" dt="2022-12-13T23:55:06.999" v="978"/>
        <pc:sldMkLst>
          <pc:docMk/>
          <pc:sldMk cId="4233633538" sldId="722"/>
        </pc:sldMkLst>
      </pc:sldChg>
      <pc:sldChg chg="add del">
        <pc:chgData name="Jan Cornelio" userId="57c3f3bd-a599-48b9-ac26-ea90c7792ae7" providerId="ADAL" clId="{BB503505-496E-4C16-9CCC-9B329D403849}" dt="2022-12-13T23:55:06.999" v="978"/>
        <pc:sldMkLst>
          <pc:docMk/>
          <pc:sldMk cId="2184290913" sldId="723"/>
        </pc:sldMkLst>
      </pc:sldChg>
      <pc:sldChg chg="add del">
        <pc:chgData name="Jan Cornelio" userId="57c3f3bd-a599-48b9-ac26-ea90c7792ae7" providerId="ADAL" clId="{BB503505-496E-4C16-9CCC-9B329D403849}" dt="2022-12-13T23:55:06.999" v="978"/>
        <pc:sldMkLst>
          <pc:docMk/>
          <pc:sldMk cId="673541488" sldId="724"/>
        </pc:sldMkLst>
      </pc:sldChg>
      <pc:sldChg chg="add del">
        <pc:chgData name="Jan Cornelio" userId="57c3f3bd-a599-48b9-ac26-ea90c7792ae7" providerId="ADAL" clId="{BB503505-496E-4C16-9CCC-9B329D403849}" dt="2022-12-13T23:55:06.999" v="978"/>
        <pc:sldMkLst>
          <pc:docMk/>
          <pc:sldMk cId="3697816706" sldId="725"/>
        </pc:sldMkLst>
      </pc:sldChg>
      <pc:sldChg chg="add del">
        <pc:chgData name="Jan Cornelio" userId="57c3f3bd-a599-48b9-ac26-ea90c7792ae7" providerId="ADAL" clId="{BB503505-496E-4C16-9CCC-9B329D403849}" dt="2022-12-13T23:55:06.999" v="978"/>
        <pc:sldMkLst>
          <pc:docMk/>
          <pc:sldMk cId="1055858196" sldId="726"/>
        </pc:sldMkLst>
      </pc:sldChg>
      <pc:sldChg chg="add del">
        <pc:chgData name="Jan Cornelio" userId="57c3f3bd-a599-48b9-ac26-ea90c7792ae7" providerId="ADAL" clId="{BB503505-496E-4C16-9CCC-9B329D403849}" dt="2022-12-13T23:55:06.999" v="978"/>
        <pc:sldMkLst>
          <pc:docMk/>
          <pc:sldMk cId="3598689501" sldId="727"/>
        </pc:sldMkLst>
      </pc:sldChg>
      <pc:sldChg chg="add del">
        <pc:chgData name="Jan Cornelio" userId="57c3f3bd-a599-48b9-ac26-ea90c7792ae7" providerId="ADAL" clId="{BB503505-496E-4C16-9CCC-9B329D403849}" dt="2022-12-13T23:55:06.999" v="978"/>
        <pc:sldMkLst>
          <pc:docMk/>
          <pc:sldMk cId="3897924679" sldId="728"/>
        </pc:sldMkLst>
      </pc:sldChg>
      <pc:sldChg chg="add del">
        <pc:chgData name="Jan Cornelio" userId="57c3f3bd-a599-48b9-ac26-ea90c7792ae7" providerId="ADAL" clId="{BB503505-496E-4C16-9CCC-9B329D403849}" dt="2022-12-13T23:55:06.999" v="978"/>
        <pc:sldMkLst>
          <pc:docMk/>
          <pc:sldMk cId="504086647" sldId="729"/>
        </pc:sldMkLst>
      </pc:sldChg>
      <pc:sldChg chg="modSp add del mod">
        <pc:chgData name="Jan Cornelio" userId="57c3f3bd-a599-48b9-ac26-ea90c7792ae7" providerId="ADAL" clId="{BB503505-496E-4C16-9CCC-9B329D403849}" dt="2022-12-13T23:55:24.736" v="981" actId="20577"/>
        <pc:sldMkLst>
          <pc:docMk/>
          <pc:sldMk cId="2223625311" sldId="730"/>
        </pc:sldMkLst>
        <pc:spChg chg="mod">
          <ac:chgData name="Jan Cornelio" userId="57c3f3bd-a599-48b9-ac26-ea90c7792ae7" providerId="ADAL" clId="{BB503505-496E-4C16-9CCC-9B329D403849}" dt="2022-12-13T23:55:24.736" v="981" actId="20577"/>
          <ac:spMkLst>
            <pc:docMk/>
            <pc:sldMk cId="2223625311" sldId="730"/>
            <ac:spMk id="2" creationId="{70AB3EF6-BB7D-4D73-9C21-731770A78952}"/>
          </ac:spMkLst>
        </pc:spChg>
      </pc:sldChg>
      <pc:sldChg chg="add del">
        <pc:chgData name="Jan Cornelio" userId="57c3f3bd-a599-48b9-ac26-ea90c7792ae7" providerId="ADAL" clId="{BB503505-496E-4C16-9CCC-9B329D403849}" dt="2022-12-13T23:55:53.641" v="982"/>
        <pc:sldMkLst>
          <pc:docMk/>
          <pc:sldMk cId="168988112" sldId="731"/>
        </pc:sldMkLst>
      </pc:sldChg>
      <pc:sldChg chg="add del">
        <pc:chgData name="Jan Cornelio" userId="57c3f3bd-a599-48b9-ac26-ea90c7792ae7" providerId="ADAL" clId="{BB503505-496E-4C16-9CCC-9B329D403849}" dt="2022-12-13T23:55:53.641" v="982"/>
        <pc:sldMkLst>
          <pc:docMk/>
          <pc:sldMk cId="2519716061" sldId="732"/>
        </pc:sldMkLst>
      </pc:sldChg>
      <pc:sldChg chg="modSp add del mod">
        <pc:chgData name="Jan Cornelio" userId="57c3f3bd-a599-48b9-ac26-ea90c7792ae7" providerId="ADAL" clId="{BB503505-496E-4C16-9CCC-9B329D403849}" dt="2022-12-13T23:57:17.737" v="1027" actId="20577"/>
        <pc:sldMkLst>
          <pc:docMk/>
          <pc:sldMk cId="355827736" sldId="733"/>
        </pc:sldMkLst>
        <pc:spChg chg="mod">
          <ac:chgData name="Jan Cornelio" userId="57c3f3bd-a599-48b9-ac26-ea90c7792ae7" providerId="ADAL" clId="{BB503505-496E-4C16-9CCC-9B329D403849}" dt="2022-12-13T23:57:17.737" v="1027" actId="20577"/>
          <ac:spMkLst>
            <pc:docMk/>
            <pc:sldMk cId="355827736" sldId="733"/>
            <ac:spMk id="2" creationId="{70AB3EF6-BB7D-4D73-9C21-731770A78952}"/>
          </ac:spMkLst>
        </pc:spChg>
      </pc:sldChg>
      <pc:sldChg chg="add del">
        <pc:chgData name="Jan Cornelio" userId="57c3f3bd-a599-48b9-ac26-ea90c7792ae7" providerId="ADAL" clId="{BB503505-496E-4C16-9CCC-9B329D403849}" dt="2022-12-13T23:57:26.617" v="1028"/>
        <pc:sldMkLst>
          <pc:docMk/>
          <pc:sldMk cId="2348460558" sldId="734"/>
        </pc:sldMkLst>
      </pc:sldChg>
      <pc:sldChg chg="add del">
        <pc:chgData name="Jan Cornelio" userId="57c3f3bd-a599-48b9-ac26-ea90c7792ae7" providerId="ADAL" clId="{BB503505-496E-4C16-9CCC-9B329D403849}" dt="2022-12-13T23:55:53.641" v="982"/>
        <pc:sldMkLst>
          <pc:docMk/>
          <pc:sldMk cId="47272479" sldId="735"/>
        </pc:sldMkLst>
      </pc:sldChg>
      <pc:sldChg chg="add del">
        <pc:chgData name="Jan Cornelio" userId="57c3f3bd-a599-48b9-ac26-ea90c7792ae7" providerId="ADAL" clId="{BB503505-496E-4C16-9CCC-9B329D403849}" dt="2022-12-13T23:55:53.641" v="982"/>
        <pc:sldMkLst>
          <pc:docMk/>
          <pc:sldMk cId="2335475602" sldId="736"/>
        </pc:sldMkLst>
      </pc:sldChg>
      <pc:sldChg chg="add del">
        <pc:chgData name="Jan Cornelio" userId="57c3f3bd-a599-48b9-ac26-ea90c7792ae7" providerId="ADAL" clId="{BB503505-496E-4C16-9CCC-9B329D403849}" dt="2022-12-13T23:55:53.641" v="982"/>
        <pc:sldMkLst>
          <pc:docMk/>
          <pc:sldMk cId="2321627136" sldId="737"/>
        </pc:sldMkLst>
      </pc:sldChg>
      <pc:sldChg chg="add del">
        <pc:chgData name="Jan Cornelio" userId="57c3f3bd-a599-48b9-ac26-ea90c7792ae7" providerId="ADAL" clId="{BB503505-496E-4C16-9CCC-9B329D403849}" dt="2022-12-13T23:55:53.641" v="982"/>
        <pc:sldMkLst>
          <pc:docMk/>
          <pc:sldMk cId="3108273747" sldId="738"/>
        </pc:sldMkLst>
      </pc:sldChg>
      <pc:sldChg chg="add del">
        <pc:chgData name="Jan Cornelio" userId="57c3f3bd-a599-48b9-ac26-ea90c7792ae7" providerId="ADAL" clId="{BB503505-496E-4C16-9CCC-9B329D403849}" dt="2022-12-13T23:55:53.641" v="982"/>
        <pc:sldMkLst>
          <pc:docMk/>
          <pc:sldMk cId="2672440771" sldId="739"/>
        </pc:sldMkLst>
      </pc:sldChg>
      <pc:sldChg chg="add del">
        <pc:chgData name="Jan Cornelio" userId="57c3f3bd-a599-48b9-ac26-ea90c7792ae7" providerId="ADAL" clId="{BB503505-496E-4C16-9CCC-9B329D403849}" dt="2022-12-13T23:55:53.641" v="982"/>
        <pc:sldMkLst>
          <pc:docMk/>
          <pc:sldMk cId="3661451261" sldId="740"/>
        </pc:sldMkLst>
      </pc:sldChg>
      <pc:sldChg chg="add del">
        <pc:chgData name="Jan Cornelio" userId="57c3f3bd-a599-48b9-ac26-ea90c7792ae7" providerId="ADAL" clId="{BB503505-496E-4C16-9CCC-9B329D403849}" dt="2022-12-13T23:55:53.641" v="982"/>
        <pc:sldMkLst>
          <pc:docMk/>
          <pc:sldMk cId="3504132971" sldId="741"/>
        </pc:sldMkLst>
      </pc:sldChg>
      <pc:sldChg chg="add del">
        <pc:chgData name="Jan Cornelio" userId="57c3f3bd-a599-48b9-ac26-ea90c7792ae7" providerId="ADAL" clId="{BB503505-496E-4C16-9CCC-9B329D403849}" dt="2022-12-13T23:55:53.641" v="982"/>
        <pc:sldMkLst>
          <pc:docMk/>
          <pc:sldMk cId="2332750835" sldId="742"/>
        </pc:sldMkLst>
      </pc:sldChg>
      <pc:sldChg chg="add del">
        <pc:chgData name="Jan Cornelio" userId="57c3f3bd-a599-48b9-ac26-ea90c7792ae7" providerId="ADAL" clId="{BB503505-496E-4C16-9CCC-9B329D403849}" dt="2022-12-13T23:55:53.641" v="982"/>
        <pc:sldMkLst>
          <pc:docMk/>
          <pc:sldMk cId="2502106038" sldId="743"/>
        </pc:sldMkLst>
      </pc:sldChg>
      <pc:sldChg chg="add del">
        <pc:chgData name="Jan Cornelio" userId="57c3f3bd-a599-48b9-ac26-ea90c7792ae7" providerId="ADAL" clId="{BB503505-496E-4C16-9CCC-9B329D403849}" dt="2022-12-13T23:55:53.641" v="982"/>
        <pc:sldMkLst>
          <pc:docMk/>
          <pc:sldMk cId="1538191936" sldId="744"/>
        </pc:sldMkLst>
      </pc:sldChg>
      <pc:sldChg chg="add del">
        <pc:chgData name="Jan Cornelio" userId="57c3f3bd-a599-48b9-ac26-ea90c7792ae7" providerId="ADAL" clId="{BB503505-496E-4C16-9CCC-9B329D403849}" dt="2022-12-13T23:55:53.641" v="982"/>
        <pc:sldMkLst>
          <pc:docMk/>
          <pc:sldMk cId="3320644745" sldId="745"/>
        </pc:sldMkLst>
      </pc:sldChg>
      <pc:sldChg chg="add del">
        <pc:chgData name="Jan Cornelio" userId="57c3f3bd-a599-48b9-ac26-ea90c7792ae7" providerId="ADAL" clId="{BB503505-496E-4C16-9CCC-9B329D403849}" dt="2022-12-13T23:55:53.641" v="982"/>
        <pc:sldMkLst>
          <pc:docMk/>
          <pc:sldMk cId="3624097750" sldId="746"/>
        </pc:sldMkLst>
      </pc:sldChg>
      <pc:sldChg chg="add del">
        <pc:chgData name="Jan Cornelio" userId="57c3f3bd-a599-48b9-ac26-ea90c7792ae7" providerId="ADAL" clId="{BB503505-496E-4C16-9CCC-9B329D403849}" dt="2022-12-13T23:55:53.641" v="982"/>
        <pc:sldMkLst>
          <pc:docMk/>
          <pc:sldMk cId="105845139" sldId="747"/>
        </pc:sldMkLst>
      </pc:sldChg>
      <pc:sldChg chg="add del">
        <pc:chgData name="Jan Cornelio" userId="57c3f3bd-a599-48b9-ac26-ea90c7792ae7" providerId="ADAL" clId="{BB503505-496E-4C16-9CCC-9B329D403849}" dt="2022-12-13T23:55:53.641" v="982"/>
        <pc:sldMkLst>
          <pc:docMk/>
          <pc:sldMk cId="4131769252" sldId="748"/>
        </pc:sldMkLst>
      </pc:sldChg>
      <pc:sldChg chg="add del">
        <pc:chgData name="Jan Cornelio" userId="57c3f3bd-a599-48b9-ac26-ea90c7792ae7" providerId="ADAL" clId="{BB503505-496E-4C16-9CCC-9B329D403849}" dt="2022-12-13T23:55:53.641" v="982"/>
        <pc:sldMkLst>
          <pc:docMk/>
          <pc:sldMk cId="4121330818" sldId="749"/>
        </pc:sldMkLst>
      </pc:sldChg>
      <pc:sldChg chg="add del">
        <pc:chgData name="Jan Cornelio" userId="57c3f3bd-a599-48b9-ac26-ea90c7792ae7" providerId="ADAL" clId="{BB503505-496E-4C16-9CCC-9B329D403849}" dt="2022-12-13T23:55:53.641" v="982"/>
        <pc:sldMkLst>
          <pc:docMk/>
          <pc:sldMk cId="1448400096" sldId="750"/>
        </pc:sldMkLst>
      </pc:sldChg>
      <pc:sldChg chg="add del">
        <pc:chgData name="Jan Cornelio" userId="57c3f3bd-a599-48b9-ac26-ea90c7792ae7" providerId="ADAL" clId="{BB503505-496E-4C16-9CCC-9B329D403849}" dt="2022-12-13T23:55:53.641" v="982"/>
        <pc:sldMkLst>
          <pc:docMk/>
          <pc:sldMk cId="2235128366" sldId="751"/>
        </pc:sldMkLst>
      </pc:sldChg>
      <pc:sldChg chg="add del">
        <pc:chgData name="Jan Cornelio" userId="57c3f3bd-a599-48b9-ac26-ea90c7792ae7" providerId="ADAL" clId="{BB503505-496E-4C16-9CCC-9B329D403849}" dt="2022-12-13T23:57:43.344" v="1029"/>
        <pc:sldMkLst>
          <pc:docMk/>
          <pc:sldMk cId="2015105674" sldId="752"/>
        </pc:sldMkLst>
      </pc:sldChg>
      <pc:sldChg chg="add del">
        <pc:chgData name="Jan Cornelio" userId="57c3f3bd-a599-48b9-ac26-ea90c7792ae7" providerId="ADAL" clId="{BB503505-496E-4C16-9CCC-9B329D403849}" dt="2022-12-13T23:57:43.344" v="1029"/>
        <pc:sldMkLst>
          <pc:docMk/>
          <pc:sldMk cId="2471086118" sldId="753"/>
        </pc:sldMkLst>
      </pc:sldChg>
      <pc:sldChg chg="add del">
        <pc:chgData name="Jan Cornelio" userId="57c3f3bd-a599-48b9-ac26-ea90c7792ae7" providerId="ADAL" clId="{BB503505-496E-4C16-9CCC-9B329D403849}" dt="2022-12-13T23:54:01.672" v="973"/>
        <pc:sldMkLst>
          <pc:docMk/>
          <pc:sldMk cId="1766426185" sldId="754"/>
        </pc:sldMkLst>
      </pc:sldChg>
      <pc:sldChg chg="modSp mod">
        <pc:chgData name="Jan Cornelio" userId="57c3f3bd-a599-48b9-ac26-ea90c7792ae7" providerId="ADAL" clId="{BB503505-496E-4C16-9CCC-9B329D403849}" dt="2022-12-15T05:31:45.909" v="1105" actId="20577"/>
        <pc:sldMkLst>
          <pc:docMk/>
          <pc:sldMk cId="3027713084" sldId="756"/>
        </pc:sldMkLst>
        <pc:spChg chg="mod">
          <ac:chgData name="Jan Cornelio" userId="57c3f3bd-a599-48b9-ac26-ea90c7792ae7" providerId="ADAL" clId="{BB503505-496E-4C16-9CCC-9B329D403849}" dt="2022-12-15T05:31:45.909" v="1105" actId="20577"/>
          <ac:spMkLst>
            <pc:docMk/>
            <pc:sldMk cId="3027713084" sldId="756"/>
            <ac:spMk id="3" creationId="{042D9E7B-D1BB-4A59-8D12-11E6C2FA55AC}"/>
          </ac:spMkLst>
        </pc:spChg>
      </pc:sldChg>
      <pc:sldChg chg="delSp modSp add mod">
        <pc:chgData name="Jan Cornelio" userId="57c3f3bd-a599-48b9-ac26-ea90c7792ae7" providerId="ADAL" clId="{BB503505-496E-4C16-9CCC-9B329D403849}" dt="2022-12-14T00:09:42.034" v="1073"/>
        <pc:sldMkLst>
          <pc:docMk/>
          <pc:sldMk cId="1365707265" sldId="759"/>
        </pc:sldMkLst>
        <pc:spChg chg="del">
          <ac:chgData name="Jan Cornelio" userId="57c3f3bd-a599-48b9-ac26-ea90c7792ae7" providerId="ADAL" clId="{BB503505-496E-4C16-9CCC-9B329D403849}" dt="2022-12-13T23:02:59.561" v="156" actId="478"/>
          <ac:spMkLst>
            <pc:docMk/>
            <pc:sldMk cId="1365707265" sldId="759"/>
            <ac:spMk id="2" creationId="{70AB3EF6-BB7D-4D73-9C21-731770A78952}"/>
          </ac:spMkLst>
        </pc:spChg>
        <pc:spChg chg="mod">
          <ac:chgData name="Jan Cornelio" userId="57c3f3bd-a599-48b9-ac26-ea90c7792ae7" providerId="ADAL" clId="{BB503505-496E-4C16-9CCC-9B329D403849}" dt="2022-12-13T23:04:57.921" v="238" actId="20577"/>
          <ac:spMkLst>
            <pc:docMk/>
            <pc:sldMk cId="1365707265" sldId="759"/>
            <ac:spMk id="3" creationId="{042D9E7B-D1BB-4A59-8D12-11E6C2FA55AC}"/>
          </ac:spMkLst>
        </pc:spChg>
        <pc:spChg chg="mod">
          <ac:chgData name="Jan Cornelio" userId="57c3f3bd-a599-48b9-ac26-ea90c7792ae7" providerId="ADAL" clId="{BB503505-496E-4C16-9CCC-9B329D403849}" dt="2022-12-14T00:09:42.034" v="1073"/>
          <ac:spMkLst>
            <pc:docMk/>
            <pc:sldMk cId="1365707265" sldId="759"/>
            <ac:spMk id="5" creationId="{CD165E52-92B3-40D4-949D-279EB90F3F9E}"/>
          </ac:spMkLst>
        </pc:spChg>
      </pc:sldChg>
      <pc:sldChg chg="add">
        <pc:chgData name="Jan Cornelio" userId="57c3f3bd-a599-48b9-ac26-ea90c7792ae7" providerId="ADAL" clId="{BB503505-496E-4C16-9CCC-9B329D403849}" dt="2022-12-13T23:00:28.968" v="43"/>
        <pc:sldMkLst>
          <pc:docMk/>
          <pc:sldMk cId="308563099" sldId="760"/>
        </pc:sldMkLst>
      </pc:sldChg>
      <pc:sldChg chg="add">
        <pc:chgData name="Jan Cornelio" userId="57c3f3bd-a599-48b9-ac26-ea90c7792ae7" providerId="ADAL" clId="{BB503505-496E-4C16-9CCC-9B329D403849}" dt="2022-12-13T23:00:28.968" v="43"/>
        <pc:sldMkLst>
          <pc:docMk/>
          <pc:sldMk cId="4029840663" sldId="761"/>
        </pc:sldMkLst>
      </pc:sldChg>
      <pc:sldChg chg="add">
        <pc:chgData name="Jan Cornelio" userId="57c3f3bd-a599-48b9-ac26-ea90c7792ae7" providerId="ADAL" clId="{BB503505-496E-4C16-9CCC-9B329D403849}" dt="2022-12-13T23:00:28.968" v="43"/>
        <pc:sldMkLst>
          <pc:docMk/>
          <pc:sldMk cId="4111963464" sldId="762"/>
        </pc:sldMkLst>
      </pc:sldChg>
      <pc:sldChg chg="add">
        <pc:chgData name="Jan Cornelio" userId="57c3f3bd-a599-48b9-ac26-ea90c7792ae7" providerId="ADAL" clId="{BB503505-496E-4C16-9CCC-9B329D403849}" dt="2022-12-13T23:00:28.968" v="43"/>
        <pc:sldMkLst>
          <pc:docMk/>
          <pc:sldMk cId="1062737275" sldId="763"/>
        </pc:sldMkLst>
      </pc:sldChg>
      <pc:sldChg chg="modSp add mod">
        <pc:chgData name="Jan Cornelio" userId="57c3f3bd-a599-48b9-ac26-ea90c7792ae7" providerId="ADAL" clId="{BB503505-496E-4C16-9CCC-9B329D403849}" dt="2022-12-14T00:09:45.106" v="1074"/>
        <pc:sldMkLst>
          <pc:docMk/>
          <pc:sldMk cId="3394546819" sldId="764"/>
        </pc:sldMkLst>
        <pc:spChg chg="mod">
          <ac:chgData name="Jan Cornelio" userId="57c3f3bd-a599-48b9-ac26-ea90c7792ae7" providerId="ADAL" clId="{BB503505-496E-4C16-9CCC-9B329D403849}" dt="2022-12-13T23:04:47.622" v="231" actId="20577"/>
          <ac:spMkLst>
            <pc:docMk/>
            <pc:sldMk cId="3394546819" sldId="764"/>
            <ac:spMk id="3" creationId="{042D9E7B-D1BB-4A59-8D12-11E6C2FA55AC}"/>
          </ac:spMkLst>
        </pc:spChg>
        <pc:spChg chg="mod">
          <ac:chgData name="Jan Cornelio" userId="57c3f3bd-a599-48b9-ac26-ea90c7792ae7" providerId="ADAL" clId="{BB503505-496E-4C16-9CCC-9B329D403849}" dt="2022-12-14T00:09:45.106" v="1074"/>
          <ac:spMkLst>
            <pc:docMk/>
            <pc:sldMk cId="3394546819" sldId="764"/>
            <ac:spMk id="5" creationId="{CD165E52-92B3-40D4-949D-279EB90F3F9E}"/>
          </ac:spMkLst>
        </pc:spChg>
      </pc:sldChg>
      <pc:sldChg chg="modSp add mod">
        <pc:chgData name="Jan Cornelio" userId="57c3f3bd-a599-48b9-ac26-ea90c7792ae7" providerId="ADAL" clId="{BB503505-496E-4C16-9CCC-9B329D403849}" dt="2022-12-14T00:09:47.659" v="1075"/>
        <pc:sldMkLst>
          <pc:docMk/>
          <pc:sldMk cId="4220144805" sldId="765"/>
        </pc:sldMkLst>
        <pc:spChg chg="mod">
          <ac:chgData name="Jan Cornelio" userId="57c3f3bd-a599-48b9-ac26-ea90c7792ae7" providerId="ADAL" clId="{BB503505-496E-4C16-9CCC-9B329D403849}" dt="2022-12-13T23:04:06.859" v="217"/>
          <ac:spMkLst>
            <pc:docMk/>
            <pc:sldMk cId="4220144805" sldId="765"/>
            <ac:spMk id="3" creationId="{042D9E7B-D1BB-4A59-8D12-11E6C2FA55AC}"/>
          </ac:spMkLst>
        </pc:spChg>
        <pc:spChg chg="mod">
          <ac:chgData name="Jan Cornelio" userId="57c3f3bd-a599-48b9-ac26-ea90c7792ae7" providerId="ADAL" clId="{BB503505-496E-4C16-9CCC-9B329D403849}" dt="2022-12-14T00:09:47.659" v="1075"/>
          <ac:spMkLst>
            <pc:docMk/>
            <pc:sldMk cId="4220144805" sldId="765"/>
            <ac:spMk id="5" creationId="{CD165E52-92B3-40D4-949D-279EB90F3F9E}"/>
          </ac:spMkLst>
        </pc:spChg>
      </pc:sldChg>
      <pc:sldChg chg="modSp add mod">
        <pc:chgData name="Jan Cornelio" userId="57c3f3bd-a599-48b9-ac26-ea90c7792ae7" providerId="ADAL" clId="{BB503505-496E-4C16-9CCC-9B329D403849}" dt="2022-12-14T00:09:50.827" v="1076"/>
        <pc:sldMkLst>
          <pc:docMk/>
          <pc:sldMk cId="4281597369" sldId="766"/>
        </pc:sldMkLst>
        <pc:spChg chg="mod">
          <ac:chgData name="Jan Cornelio" userId="57c3f3bd-a599-48b9-ac26-ea90c7792ae7" providerId="ADAL" clId="{BB503505-496E-4C16-9CCC-9B329D403849}" dt="2022-12-13T23:04:28.565" v="229"/>
          <ac:spMkLst>
            <pc:docMk/>
            <pc:sldMk cId="4281597369" sldId="766"/>
            <ac:spMk id="3" creationId="{042D9E7B-D1BB-4A59-8D12-11E6C2FA55AC}"/>
          </ac:spMkLst>
        </pc:spChg>
        <pc:spChg chg="mod">
          <ac:chgData name="Jan Cornelio" userId="57c3f3bd-a599-48b9-ac26-ea90c7792ae7" providerId="ADAL" clId="{BB503505-496E-4C16-9CCC-9B329D403849}" dt="2022-12-14T00:09:50.827" v="1076"/>
          <ac:spMkLst>
            <pc:docMk/>
            <pc:sldMk cId="4281597369" sldId="766"/>
            <ac:spMk id="5" creationId="{CD165E52-92B3-40D4-949D-279EB90F3F9E}"/>
          </ac:spMkLst>
        </pc:spChg>
      </pc:sldChg>
      <pc:sldChg chg="addSp delSp modSp add mod">
        <pc:chgData name="Jan Cornelio" userId="57c3f3bd-a599-48b9-ac26-ea90c7792ae7" providerId="ADAL" clId="{BB503505-496E-4C16-9CCC-9B329D403849}" dt="2022-12-14T00:09:53.267" v="1077"/>
        <pc:sldMkLst>
          <pc:docMk/>
          <pc:sldMk cId="2741599180" sldId="767"/>
        </pc:sldMkLst>
        <pc:spChg chg="del">
          <ac:chgData name="Jan Cornelio" userId="57c3f3bd-a599-48b9-ac26-ea90c7792ae7" providerId="ADAL" clId="{BB503505-496E-4C16-9CCC-9B329D403849}" dt="2022-12-13T23:08:04.647" v="243" actId="478"/>
          <ac:spMkLst>
            <pc:docMk/>
            <pc:sldMk cId="2741599180" sldId="767"/>
            <ac:spMk id="3" creationId="{042D9E7B-D1BB-4A59-8D12-11E6C2FA55AC}"/>
          </ac:spMkLst>
        </pc:spChg>
        <pc:spChg chg="mod">
          <ac:chgData name="Jan Cornelio" userId="57c3f3bd-a599-48b9-ac26-ea90c7792ae7" providerId="ADAL" clId="{BB503505-496E-4C16-9CCC-9B329D403849}" dt="2022-12-14T00:09:53.267" v="1077"/>
          <ac:spMkLst>
            <pc:docMk/>
            <pc:sldMk cId="2741599180" sldId="767"/>
            <ac:spMk id="5" creationId="{CD165E52-92B3-40D4-949D-279EB90F3F9E}"/>
          </ac:spMkLst>
        </pc:spChg>
        <pc:spChg chg="add del mod">
          <ac:chgData name="Jan Cornelio" userId="57c3f3bd-a599-48b9-ac26-ea90c7792ae7" providerId="ADAL" clId="{BB503505-496E-4C16-9CCC-9B329D403849}" dt="2022-12-13T23:08:06.227" v="244" actId="478"/>
          <ac:spMkLst>
            <pc:docMk/>
            <pc:sldMk cId="2741599180" sldId="767"/>
            <ac:spMk id="6" creationId="{81E43450-45B2-B66A-642B-F25EAC93DA73}"/>
          </ac:spMkLst>
        </pc:spChg>
        <pc:spChg chg="add mod">
          <ac:chgData name="Jan Cornelio" userId="57c3f3bd-a599-48b9-ac26-ea90c7792ae7" providerId="ADAL" clId="{BB503505-496E-4C16-9CCC-9B329D403849}" dt="2022-12-13T23:08:08.161" v="245"/>
          <ac:spMkLst>
            <pc:docMk/>
            <pc:sldMk cId="2741599180" sldId="767"/>
            <ac:spMk id="7" creationId="{042D9E7B-D1BB-4A59-8D12-11E6C2FA55AC}"/>
          </ac:spMkLst>
        </pc:spChg>
        <pc:spChg chg="add mod">
          <ac:chgData name="Jan Cornelio" userId="57c3f3bd-a599-48b9-ac26-ea90c7792ae7" providerId="ADAL" clId="{BB503505-496E-4C16-9CCC-9B329D403849}" dt="2022-12-13T23:08:19.787" v="247"/>
          <ac:spMkLst>
            <pc:docMk/>
            <pc:sldMk cId="2741599180" sldId="767"/>
            <ac:spMk id="9" creationId="{042D9E7B-D1BB-4A59-8D12-11E6C2FA55AC}"/>
          </ac:spMkLst>
        </pc:spChg>
        <pc:picChg chg="add mod">
          <ac:chgData name="Jan Cornelio" userId="57c3f3bd-a599-48b9-ac26-ea90c7792ae7" providerId="ADAL" clId="{BB503505-496E-4C16-9CCC-9B329D403849}" dt="2022-12-13T23:08:08.161" v="245"/>
          <ac:picMkLst>
            <pc:docMk/>
            <pc:sldMk cId="2741599180" sldId="767"/>
            <ac:picMk id="8" creationId="{45A42CFF-AD3A-4127-81DF-65AAB3FE1CC9}"/>
          </ac:picMkLst>
        </pc:picChg>
      </pc:sldChg>
      <pc:sldChg chg="addSp delSp modSp add mod">
        <pc:chgData name="Jan Cornelio" userId="57c3f3bd-a599-48b9-ac26-ea90c7792ae7" providerId="ADAL" clId="{BB503505-496E-4C16-9CCC-9B329D403849}" dt="2022-12-14T00:09:55.515" v="1078"/>
        <pc:sldMkLst>
          <pc:docMk/>
          <pc:sldMk cId="4223726930" sldId="768"/>
        </pc:sldMkLst>
        <pc:spChg chg="add mod">
          <ac:chgData name="Jan Cornelio" userId="57c3f3bd-a599-48b9-ac26-ea90c7792ae7" providerId="ADAL" clId="{BB503505-496E-4C16-9CCC-9B329D403849}" dt="2022-12-13T23:08:27.824" v="251"/>
          <ac:spMkLst>
            <pc:docMk/>
            <pc:sldMk cId="4223726930" sldId="768"/>
            <ac:spMk id="2" creationId="{042D9E7B-D1BB-4A59-8D12-11E6C2FA55AC}"/>
          </ac:spMkLst>
        </pc:spChg>
        <pc:spChg chg="mod">
          <ac:chgData name="Jan Cornelio" userId="57c3f3bd-a599-48b9-ac26-ea90c7792ae7" providerId="ADAL" clId="{BB503505-496E-4C16-9CCC-9B329D403849}" dt="2022-12-14T00:09:55.515" v="1078"/>
          <ac:spMkLst>
            <pc:docMk/>
            <pc:sldMk cId="4223726930" sldId="768"/>
            <ac:spMk id="5" creationId="{CD165E52-92B3-40D4-949D-279EB90F3F9E}"/>
          </ac:spMkLst>
        </pc:spChg>
        <pc:spChg chg="del">
          <ac:chgData name="Jan Cornelio" userId="57c3f3bd-a599-48b9-ac26-ea90c7792ae7" providerId="ADAL" clId="{BB503505-496E-4C16-9CCC-9B329D403849}" dt="2022-12-13T23:08:25.881" v="249" actId="478"/>
          <ac:spMkLst>
            <pc:docMk/>
            <pc:sldMk cId="4223726930" sldId="768"/>
            <ac:spMk id="7" creationId="{042D9E7B-D1BB-4A59-8D12-11E6C2FA55AC}"/>
          </ac:spMkLst>
        </pc:spChg>
        <pc:picChg chg="add mod">
          <ac:chgData name="Jan Cornelio" userId="57c3f3bd-a599-48b9-ac26-ea90c7792ae7" providerId="ADAL" clId="{BB503505-496E-4C16-9CCC-9B329D403849}" dt="2022-12-13T23:08:33.892" v="253" actId="1076"/>
          <ac:picMkLst>
            <pc:docMk/>
            <pc:sldMk cId="4223726930" sldId="768"/>
            <ac:picMk id="3" creationId="{BF164CE6-93BA-9B9E-C11C-E4009474F503}"/>
          </ac:picMkLst>
        </pc:picChg>
        <pc:picChg chg="add mod">
          <ac:chgData name="Jan Cornelio" userId="57c3f3bd-a599-48b9-ac26-ea90c7792ae7" providerId="ADAL" clId="{BB503505-496E-4C16-9CCC-9B329D403849}" dt="2022-12-13T23:08:40.500" v="255"/>
          <ac:picMkLst>
            <pc:docMk/>
            <pc:sldMk cId="4223726930" sldId="768"/>
            <ac:picMk id="6" creationId="{BF164CE6-93BA-9B9E-C11C-E4009474F503}"/>
          </ac:picMkLst>
        </pc:picChg>
        <pc:picChg chg="del">
          <ac:chgData name="Jan Cornelio" userId="57c3f3bd-a599-48b9-ac26-ea90c7792ae7" providerId="ADAL" clId="{BB503505-496E-4C16-9CCC-9B329D403849}" dt="2022-12-13T23:08:26.615" v="250" actId="478"/>
          <ac:picMkLst>
            <pc:docMk/>
            <pc:sldMk cId="4223726930" sldId="768"/>
            <ac:picMk id="8" creationId="{45A42CFF-AD3A-4127-81DF-65AAB3FE1CC9}"/>
          </ac:picMkLst>
        </pc:picChg>
      </pc:sldChg>
      <pc:sldChg chg="addSp delSp modSp add mod">
        <pc:chgData name="Jan Cornelio" userId="57c3f3bd-a599-48b9-ac26-ea90c7792ae7" providerId="ADAL" clId="{BB503505-496E-4C16-9CCC-9B329D403849}" dt="2022-12-14T00:09:57.868" v="1079"/>
        <pc:sldMkLst>
          <pc:docMk/>
          <pc:sldMk cId="3843043180" sldId="769"/>
        </pc:sldMkLst>
        <pc:spChg chg="mod">
          <ac:chgData name="Jan Cornelio" userId="57c3f3bd-a599-48b9-ac26-ea90c7792ae7" providerId="ADAL" clId="{BB503505-496E-4C16-9CCC-9B329D403849}" dt="2022-12-13T23:14:18.053" v="299" actId="20577"/>
          <ac:spMkLst>
            <pc:docMk/>
            <pc:sldMk cId="3843043180" sldId="769"/>
            <ac:spMk id="2" creationId="{042D9E7B-D1BB-4A59-8D12-11E6C2FA55AC}"/>
          </ac:spMkLst>
        </pc:spChg>
        <pc:spChg chg="mod">
          <ac:chgData name="Jan Cornelio" userId="57c3f3bd-a599-48b9-ac26-ea90c7792ae7" providerId="ADAL" clId="{BB503505-496E-4C16-9CCC-9B329D403849}" dt="2022-12-14T00:09:57.868" v="1079"/>
          <ac:spMkLst>
            <pc:docMk/>
            <pc:sldMk cId="3843043180" sldId="769"/>
            <ac:spMk id="5" creationId="{CD165E52-92B3-40D4-949D-279EB90F3F9E}"/>
          </ac:spMkLst>
        </pc:spChg>
        <pc:graphicFrameChg chg="add mod modGraphic">
          <ac:chgData name="Jan Cornelio" userId="57c3f3bd-a599-48b9-ac26-ea90c7792ae7" providerId="ADAL" clId="{BB503505-496E-4C16-9CCC-9B329D403849}" dt="2022-12-13T23:14:55.094" v="385" actId="12100"/>
          <ac:graphicFrameMkLst>
            <pc:docMk/>
            <pc:sldMk cId="3843043180" sldId="769"/>
            <ac:graphicFrameMk id="6" creationId="{073A4E6E-AE11-0F4E-7095-80DF5FE16C27}"/>
          </ac:graphicFrameMkLst>
        </pc:graphicFrameChg>
        <pc:picChg chg="del">
          <ac:chgData name="Jan Cornelio" userId="57c3f3bd-a599-48b9-ac26-ea90c7792ae7" providerId="ADAL" clId="{BB503505-496E-4C16-9CCC-9B329D403849}" dt="2022-12-13T23:08:46.879" v="257" actId="478"/>
          <ac:picMkLst>
            <pc:docMk/>
            <pc:sldMk cId="3843043180" sldId="769"/>
            <ac:picMk id="3" creationId="{BF164CE6-93BA-9B9E-C11C-E4009474F503}"/>
          </ac:picMkLst>
        </pc:picChg>
      </pc:sldChg>
      <pc:sldChg chg="modSp add mod">
        <pc:chgData name="Jan Cornelio" userId="57c3f3bd-a599-48b9-ac26-ea90c7792ae7" providerId="ADAL" clId="{BB503505-496E-4C16-9CCC-9B329D403849}" dt="2022-12-14T00:09:59.964" v="1080"/>
        <pc:sldMkLst>
          <pc:docMk/>
          <pc:sldMk cId="2446367121" sldId="770"/>
        </pc:sldMkLst>
        <pc:spChg chg="mod">
          <ac:chgData name="Jan Cornelio" userId="57c3f3bd-a599-48b9-ac26-ea90c7792ae7" providerId="ADAL" clId="{BB503505-496E-4C16-9CCC-9B329D403849}" dt="2022-12-13T23:09:02.391" v="262" actId="20577"/>
          <ac:spMkLst>
            <pc:docMk/>
            <pc:sldMk cId="2446367121" sldId="770"/>
            <ac:spMk id="2" creationId="{042D9E7B-D1BB-4A59-8D12-11E6C2FA55AC}"/>
          </ac:spMkLst>
        </pc:spChg>
        <pc:spChg chg="mod">
          <ac:chgData name="Jan Cornelio" userId="57c3f3bd-a599-48b9-ac26-ea90c7792ae7" providerId="ADAL" clId="{BB503505-496E-4C16-9CCC-9B329D403849}" dt="2022-12-14T00:09:59.964" v="1080"/>
          <ac:spMkLst>
            <pc:docMk/>
            <pc:sldMk cId="2446367121" sldId="770"/>
            <ac:spMk id="5" creationId="{CD165E52-92B3-40D4-949D-279EB90F3F9E}"/>
          </ac:spMkLst>
        </pc:spChg>
      </pc:sldChg>
      <pc:sldChg chg="add">
        <pc:chgData name="Jan Cornelio" userId="57c3f3bd-a599-48b9-ac26-ea90c7792ae7" providerId="ADAL" clId="{BB503505-496E-4C16-9CCC-9B329D403849}" dt="2022-12-13T23:15:30.140" v="386"/>
        <pc:sldMkLst>
          <pc:docMk/>
          <pc:sldMk cId="2234963945" sldId="771"/>
        </pc:sldMkLst>
      </pc:sldChg>
      <pc:sldChg chg="add">
        <pc:chgData name="Jan Cornelio" userId="57c3f3bd-a599-48b9-ac26-ea90c7792ae7" providerId="ADAL" clId="{BB503505-496E-4C16-9CCC-9B329D403849}" dt="2022-12-13T23:15:35.294" v="387"/>
        <pc:sldMkLst>
          <pc:docMk/>
          <pc:sldMk cId="393397786" sldId="772"/>
        </pc:sldMkLst>
      </pc:sldChg>
      <pc:sldChg chg="addSp delSp modSp add mod">
        <pc:chgData name="Jan Cornelio" userId="57c3f3bd-a599-48b9-ac26-ea90c7792ae7" providerId="ADAL" clId="{BB503505-496E-4C16-9CCC-9B329D403849}" dt="2022-12-14T00:10:02.275" v="1081"/>
        <pc:sldMkLst>
          <pc:docMk/>
          <pc:sldMk cId="2991389660" sldId="773"/>
        </pc:sldMkLst>
        <pc:spChg chg="mod">
          <ac:chgData name="Jan Cornelio" userId="57c3f3bd-a599-48b9-ac26-ea90c7792ae7" providerId="ADAL" clId="{BB503505-496E-4C16-9CCC-9B329D403849}" dt="2022-12-13T23:16:16.145" v="405" actId="20577"/>
          <ac:spMkLst>
            <pc:docMk/>
            <pc:sldMk cId="2991389660" sldId="773"/>
            <ac:spMk id="2" creationId="{70AB3EF6-BB7D-4D73-9C21-731770A78952}"/>
          </ac:spMkLst>
        </pc:spChg>
        <pc:spChg chg="del">
          <ac:chgData name="Jan Cornelio" userId="57c3f3bd-a599-48b9-ac26-ea90c7792ae7" providerId="ADAL" clId="{BB503505-496E-4C16-9CCC-9B329D403849}" dt="2022-12-13T23:18:12.510" v="406" actId="478"/>
          <ac:spMkLst>
            <pc:docMk/>
            <pc:sldMk cId="2991389660" sldId="773"/>
            <ac:spMk id="3" creationId="{042D9E7B-D1BB-4A59-8D12-11E6C2FA55AC}"/>
          </ac:spMkLst>
        </pc:spChg>
        <pc:spChg chg="mod">
          <ac:chgData name="Jan Cornelio" userId="57c3f3bd-a599-48b9-ac26-ea90c7792ae7" providerId="ADAL" clId="{BB503505-496E-4C16-9CCC-9B329D403849}" dt="2022-12-14T00:10:02.275" v="1081"/>
          <ac:spMkLst>
            <pc:docMk/>
            <pc:sldMk cId="2991389660" sldId="773"/>
            <ac:spMk id="5" creationId="{CD165E52-92B3-40D4-949D-279EB90F3F9E}"/>
          </ac:spMkLst>
        </pc:spChg>
        <pc:spChg chg="add del mod">
          <ac:chgData name="Jan Cornelio" userId="57c3f3bd-a599-48b9-ac26-ea90c7792ae7" providerId="ADAL" clId="{BB503505-496E-4C16-9CCC-9B329D403849}" dt="2022-12-13T23:19:32.246" v="420"/>
          <ac:spMkLst>
            <pc:docMk/>
            <pc:sldMk cId="2991389660" sldId="773"/>
            <ac:spMk id="7" creationId="{44B0DA6A-846F-5A25-E9EE-CB3ECF9D2263}"/>
          </ac:spMkLst>
        </pc:spChg>
        <pc:spChg chg="add del mod">
          <ac:chgData name="Jan Cornelio" userId="57c3f3bd-a599-48b9-ac26-ea90c7792ae7" providerId="ADAL" clId="{BB503505-496E-4C16-9CCC-9B329D403849}" dt="2022-12-13T23:18:45.956" v="413"/>
          <ac:spMkLst>
            <pc:docMk/>
            <pc:sldMk cId="2991389660" sldId="773"/>
            <ac:spMk id="9" creationId="{042D9E7B-D1BB-4A59-8D12-11E6C2FA55AC}"/>
          </ac:spMkLst>
        </pc:spChg>
        <pc:spChg chg="add mod">
          <ac:chgData name="Jan Cornelio" userId="57c3f3bd-a599-48b9-ac26-ea90c7792ae7" providerId="ADAL" clId="{BB503505-496E-4C16-9CCC-9B329D403849}" dt="2022-12-13T23:18:45.285" v="411"/>
          <ac:spMkLst>
            <pc:docMk/>
            <pc:sldMk cId="2991389660" sldId="773"/>
            <ac:spMk id="10" creationId="{042D9E7B-D1BB-4A59-8D12-11E6C2FA55AC}"/>
          </ac:spMkLst>
        </pc:spChg>
        <pc:graphicFrameChg chg="add mod">
          <ac:chgData name="Jan Cornelio" userId="57c3f3bd-a599-48b9-ac26-ea90c7792ae7" providerId="ADAL" clId="{BB503505-496E-4C16-9CCC-9B329D403849}" dt="2022-12-13T23:19:36.265" v="421"/>
          <ac:graphicFrameMkLst>
            <pc:docMk/>
            <pc:sldMk cId="2991389660" sldId="773"/>
            <ac:graphicFrameMk id="11" creationId="{43BFD38F-84CA-13BD-B033-B5B5E216020F}"/>
          </ac:graphicFrameMkLst>
        </pc:graphicFrameChg>
        <pc:picChg chg="add del mod">
          <ac:chgData name="Jan Cornelio" userId="57c3f3bd-a599-48b9-ac26-ea90c7792ae7" providerId="ADAL" clId="{BB503505-496E-4C16-9CCC-9B329D403849}" dt="2022-12-13T23:18:45.956" v="413"/>
          <ac:picMkLst>
            <pc:docMk/>
            <pc:sldMk cId="2991389660" sldId="773"/>
            <ac:picMk id="8" creationId="{8E4142A2-0E0B-4358-82ED-B6119C7BADE6}"/>
          </ac:picMkLst>
        </pc:picChg>
      </pc:sldChg>
      <pc:sldChg chg="add">
        <pc:chgData name="Jan Cornelio" userId="57c3f3bd-a599-48b9-ac26-ea90c7792ae7" providerId="ADAL" clId="{BB503505-496E-4C16-9CCC-9B329D403849}" dt="2022-12-13T23:19:43.480" v="422"/>
        <pc:sldMkLst>
          <pc:docMk/>
          <pc:sldMk cId="2720620398" sldId="774"/>
        </pc:sldMkLst>
      </pc:sldChg>
      <pc:sldChg chg="add">
        <pc:chgData name="Jan Cornelio" userId="57c3f3bd-a599-48b9-ac26-ea90c7792ae7" providerId="ADAL" clId="{BB503505-496E-4C16-9CCC-9B329D403849}" dt="2022-12-13T23:20:00.172" v="423"/>
        <pc:sldMkLst>
          <pc:docMk/>
          <pc:sldMk cId="3183584819" sldId="775"/>
        </pc:sldMkLst>
      </pc:sldChg>
      <pc:sldChg chg="modSp add mod">
        <pc:chgData name="Jan Cornelio" userId="57c3f3bd-a599-48b9-ac26-ea90c7792ae7" providerId="ADAL" clId="{BB503505-496E-4C16-9CCC-9B329D403849}" dt="2022-12-14T00:10:05.710" v="1084"/>
        <pc:sldMkLst>
          <pc:docMk/>
          <pc:sldMk cId="3148122826" sldId="776"/>
        </pc:sldMkLst>
        <pc:spChg chg="mod">
          <ac:chgData name="Jan Cornelio" userId="57c3f3bd-a599-48b9-ac26-ea90c7792ae7" providerId="ADAL" clId="{BB503505-496E-4C16-9CCC-9B329D403849}" dt="2022-12-13T23:21:33.050" v="455" actId="20577"/>
          <ac:spMkLst>
            <pc:docMk/>
            <pc:sldMk cId="3148122826" sldId="776"/>
            <ac:spMk id="2" creationId="{042D9E7B-D1BB-4A59-8D12-11E6C2FA55AC}"/>
          </ac:spMkLst>
        </pc:spChg>
        <pc:spChg chg="mod">
          <ac:chgData name="Jan Cornelio" userId="57c3f3bd-a599-48b9-ac26-ea90c7792ae7" providerId="ADAL" clId="{BB503505-496E-4C16-9CCC-9B329D403849}" dt="2022-12-14T00:10:05.710" v="1084"/>
          <ac:spMkLst>
            <pc:docMk/>
            <pc:sldMk cId="3148122826" sldId="776"/>
            <ac:spMk id="5" creationId="{CD165E52-92B3-40D4-949D-279EB90F3F9E}"/>
          </ac:spMkLst>
        </pc:spChg>
      </pc:sldChg>
      <pc:sldChg chg="add">
        <pc:chgData name="Jan Cornelio" userId="57c3f3bd-a599-48b9-ac26-ea90c7792ae7" providerId="ADAL" clId="{BB503505-496E-4C16-9CCC-9B329D403849}" dt="2022-12-13T23:21:44.540" v="456"/>
        <pc:sldMkLst>
          <pc:docMk/>
          <pc:sldMk cId="502357797" sldId="777"/>
        </pc:sldMkLst>
      </pc:sldChg>
      <pc:sldChg chg="add">
        <pc:chgData name="Jan Cornelio" userId="57c3f3bd-a599-48b9-ac26-ea90c7792ae7" providerId="ADAL" clId="{BB503505-496E-4C16-9CCC-9B329D403849}" dt="2022-12-13T23:22:01.618" v="457"/>
        <pc:sldMkLst>
          <pc:docMk/>
          <pc:sldMk cId="1663775748" sldId="778"/>
        </pc:sldMkLst>
      </pc:sldChg>
      <pc:sldChg chg="add">
        <pc:chgData name="Jan Cornelio" userId="57c3f3bd-a599-48b9-ac26-ea90c7792ae7" providerId="ADAL" clId="{BB503505-496E-4C16-9CCC-9B329D403849}" dt="2022-12-13T23:22:08.050" v="458"/>
        <pc:sldMkLst>
          <pc:docMk/>
          <pc:sldMk cId="2715812353" sldId="779"/>
        </pc:sldMkLst>
      </pc:sldChg>
      <pc:sldChg chg="add">
        <pc:chgData name="Jan Cornelio" userId="57c3f3bd-a599-48b9-ac26-ea90c7792ae7" providerId="ADAL" clId="{BB503505-496E-4C16-9CCC-9B329D403849}" dt="2022-12-13T23:22:17.703" v="459"/>
        <pc:sldMkLst>
          <pc:docMk/>
          <pc:sldMk cId="3651627951" sldId="780"/>
        </pc:sldMkLst>
      </pc:sldChg>
      <pc:sldChg chg="add">
        <pc:chgData name="Jan Cornelio" userId="57c3f3bd-a599-48b9-ac26-ea90c7792ae7" providerId="ADAL" clId="{BB503505-496E-4C16-9CCC-9B329D403849}" dt="2022-12-13T23:22:24.894" v="460"/>
        <pc:sldMkLst>
          <pc:docMk/>
          <pc:sldMk cId="1528987281" sldId="781"/>
        </pc:sldMkLst>
      </pc:sldChg>
      <pc:sldChg chg="addSp delSp modSp add mod">
        <pc:chgData name="Jan Cornelio" userId="57c3f3bd-a599-48b9-ac26-ea90c7792ae7" providerId="ADAL" clId="{BB503505-496E-4C16-9CCC-9B329D403849}" dt="2022-12-13T23:26:03.638" v="489" actId="22"/>
        <pc:sldMkLst>
          <pc:docMk/>
          <pc:sldMk cId="1817049038" sldId="782"/>
        </pc:sldMkLst>
        <pc:spChg chg="mod">
          <ac:chgData name="Jan Cornelio" userId="57c3f3bd-a599-48b9-ac26-ea90c7792ae7" providerId="ADAL" clId="{BB503505-496E-4C16-9CCC-9B329D403849}" dt="2022-12-13T23:23:15.857" v="480" actId="20577"/>
          <ac:spMkLst>
            <pc:docMk/>
            <pc:sldMk cId="1817049038" sldId="782"/>
            <ac:spMk id="2" creationId="{70AB3EF6-BB7D-4D73-9C21-731770A78952}"/>
          </ac:spMkLst>
        </pc:spChg>
        <pc:spChg chg="add mod">
          <ac:chgData name="Jan Cornelio" userId="57c3f3bd-a599-48b9-ac26-ea90c7792ae7" providerId="ADAL" clId="{BB503505-496E-4C16-9CCC-9B329D403849}" dt="2022-12-13T23:23:59.881" v="483"/>
          <ac:spMkLst>
            <pc:docMk/>
            <pc:sldMk cId="1817049038" sldId="782"/>
            <ac:spMk id="3" creationId="{CFC26EEA-7B7C-2A32-3D0C-297E55792C3F}"/>
          </ac:spMkLst>
        </pc:spChg>
        <pc:spChg chg="mod">
          <ac:chgData name="Jan Cornelio" userId="57c3f3bd-a599-48b9-ac26-ea90c7792ae7" providerId="ADAL" clId="{BB503505-496E-4C16-9CCC-9B329D403849}" dt="2022-12-13T23:24:15.766" v="485"/>
          <ac:spMkLst>
            <pc:docMk/>
            <pc:sldMk cId="1817049038" sldId="782"/>
            <ac:spMk id="5" creationId="{CD165E52-92B3-40D4-949D-279EB90F3F9E}"/>
          </ac:spMkLst>
        </pc:spChg>
        <pc:spChg chg="del mod">
          <ac:chgData name="Jan Cornelio" userId="57c3f3bd-a599-48b9-ac26-ea90c7792ae7" providerId="ADAL" clId="{BB503505-496E-4C16-9CCC-9B329D403849}" dt="2022-12-13T23:24:04.833" v="484" actId="478"/>
          <ac:spMkLst>
            <pc:docMk/>
            <pc:sldMk cId="1817049038" sldId="782"/>
            <ac:spMk id="7" creationId="{44B0DA6A-846F-5A25-E9EE-CB3ECF9D2263}"/>
          </ac:spMkLst>
        </pc:spChg>
        <pc:spChg chg="add del">
          <ac:chgData name="Jan Cornelio" userId="57c3f3bd-a599-48b9-ac26-ea90c7792ae7" providerId="ADAL" clId="{BB503505-496E-4C16-9CCC-9B329D403849}" dt="2022-12-13T23:26:00.255" v="487" actId="22"/>
          <ac:spMkLst>
            <pc:docMk/>
            <pc:sldMk cId="1817049038" sldId="782"/>
            <ac:spMk id="9" creationId="{04DBE88B-5DCC-D213-7C08-25F6A66288BB}"/>
          </ac:spMkLst>
        </pc:spChg>
        <pc:spChg chg="add del">
          <ac:chgData name="Jan Cornelio" userId="57c3f3bd-a599-48b9-ac26-ea90c7792ae7" providerId="ADAL" clId="{BB503505-496E-4C16-9CCC-9B329D403849}" dt="2022-12-13T23:26:03.638" v="489" actId="22"/>
          <ac:spMkLst>
            <pc:docMk/>
            <pc:sldMk cId="1817049038" sldId="782"/>
            <ac:spMk id="12" creationId="{F15B25F2-74EA-3049-BEE9-E0A63172C700}"/>
          </ac:spMkLst>
        </pc:spChg>
        <pc:graphicFrameChg chg="del">
          <ac:chgData name="Jan Cornelio" userId="57c3f3bd-a599-48b9-ac26-ea90c7792ae7" providerId="ADAL" clId="{BB503505-496E-4C16-9CCC-9B329D403849}" dt="2022-12-13T23:23:53.278" v="482" actId="478"/>
          <ac:graphicFrameMkLst>
            <pc:docMk/>
            <pc:sldMk cId="1817049038" sldId="782"/>
            <ac:graphicFrameMk id="11" creationId="{43BFD38F-84CA-13BD-B033-B5B5E216020F}"/>
          </ac:graphicFrameMkLst>
        </pc:graphicFrameChg>
        <pc:picChg chg="add mod">
          <ac:chgData name="Jan Cornelio" userId="57c3f3bd-a599-48b9-ac26-ea90c7792ae7" providerId="ADAL" clId="{BB503505-496E-4C16-9CCC-9B329D403849}" dt="2022-12-13T23:23:59.881" v="483"/>
          <ac:picMkLst>
            <pc:docMk/>
            <pc:sldMk cId="1817049038" sldId="782"/>
            <ac:picMk id="6" creationId="{D6281359-ACCB-35BA-11C4-FE34B7A624E7}"/>
          </ac:picMkLst>
        </pc:picChg>
      </pc:sldChg>
      <pc:sldChg chg="modSp add mod">
        <pc:chgData name="Jan Cornelio" userId="57c3f3bd-a599-48b9-ac26-ea90c7792ae7" providerId="ADAL" clId="{BB503505-496E-4C16-9CCC-9B329D403849}" dt="2022-12-13T23:26:28.700" v="496" actId="20577"/>
        <pc:sldMkLst>
          <pc:docMk/>
          <pc:sldMk cId="2758528121" sldId="783"/>
        </pc:sldMkLst>
        <pc:spChg chg="mod">
          <ac:chgData name="Jan Cornelio" userId="57c3f3bd-a599-48b9-ac26-ea90c7792ae7" providerId="ADAL" clId="{BB503505-496E-4C16-9CCC-9B329D403849}" dt="2022-12-13T23:26:28.700" v="496" actId="20577"/>
          <ac:spMkLst>
            <pc:docMk/>
            <pc:sldMk cId="2758528121" sldId="783"/>
            <ac:spMk id="3" creationId="{042D9E7B-D1BB-4A59-8D12-11E6C2FA55AC}"/>
          </ac:spMkLst>
        </pc:spChg>
      </pc:sldChg>
      <pc:sldChg chg="add">
        <pc:chgData name="Jan Cornelio" userId="57c3f3bd-a599-48b9-ac26-ea90c7792ae7" providerId="ADAL" clId="{BB503505-496E-4C16-9CCC-9B329D403849}" dt="2022-12-13T23:26:36.480" v="497"/>
        <pc:sldMkLst>
          <pc:docMk/>
          <pc:sldMk cId="1134054214" sldId="784"/>
        </pc:sldMkLst>
      </pc:sldChg>
      <pc:sldChg chg="modSp add mod">
        <pc:chgData name="Jan Cornelio" userId="57c3f3bd-a599-48b9-ac26-ea90c7792ae7" providerId="ADAL" clId="{BB503505-496E-4C16-9CCC-9B329D403849}" dt="2022-12-13T23:27:28.280" v="501"/>
        <pc:sldMkLst>
          <pc:docMk/>
          <pc:sldMk cId="3211470197" sldId="785"/>
        </pc:sldMkLst>
        <pc:spChg chg="mod">
          <ac:chgData name="Jan Cornelio" userId="57c3f3bd-a599-48b9-ac26-ea90c7792ae7" providerId="ADAL" clId="{BB503505-496E-4C16-9CCC-9B329D403849}" dt="2022-12-13T23:27:28.280" v="501"/>
          <ac:spMkLst>
            <pc:docMk/>
            <pc:sldMk cId="3211470197" sldId="785"/>
            <ac:spMk id="3" creationId="{042D9E7B-D1BB-4A59-8D12-11E6C2FA55AC}"/>
          </ac:spMkLst>
        </pc:spChg>
      </pc:sldChg>
      <pc:sldChg chg="add">
        <pc:chgData name="Jan Cornelio" userId="57c3f3bd-a599-48b9-ac26-ea90c7792ae7" providerId="ADAL" clId="{BB503505-496E-4C16-9CCC-9B329D403849}" dt="2022-12-13T23:27:12.174" v="499"/>
        <pc:sldMkLst>
          <pc:docMk/>
          <pc:sldMk cId="1781727378" sldId="786"/>
        </pc:sldMkLst>
      </pc:sldChg>
      <pc:sldChg chg="add">
        <pc:chgData name="Jan Cornelio" userId="57c3f3bd-a599-48b9-ac26-ea90c7792ae7" providerId="ADAL" clId="{BB503505-496E-4C16-9CCC-9B329D403849}" dt="2022-12-13T23:27:21.820" v="500"/>
        <pc:sldMkLst>
          <pc:docMk/>
          <pc:sldMk cId="3288581431" sldId="787"/>
        </pc:sldMkLst>
      </pc:sldChg>
      <pc:sldChg chg="add">
        <pc:chgData name="Jan Cornelio" userId="57c3f3bd-a599-48b9-ac26-ea90c7792ae7" providerId="ADAL" clId="{BB503505-496E-4C16-9CCC-9B329D403849}" dt="2022-12-13T23:27:46.265" v="502"/>
        <pc:sldMkLst>
          <pc:docMk/>
          <pc:sldMk cId="1392950928" sldId="788"/>
        </pc:sldMkLst>
      </pc:sldChg>
      <pc:sldChg chg="add">
        <pc:chgData name="Jan Cornelio" userId="57c3f3bd-a599-48b9-ac26-ea90c7792ae7" providerId="ADAL" clId="{BB503505-496E-4C16-9CCC-9B329D403849}" dt="2022-12-13T23:27:54.271" v="503"/>
        <pc:sldMkLst>
          <pc:docMk/>
          <pc:sldMk cId="1959955341" sldId="789"/>
        </pc:sldMkLst>
      </pc:sldChg>
      <pc:sldChg chg="modSp add mod">
        <pc:chgData name="Jan Cornelio" userId="57c3f3bd-a599-48b9-ac26-ea90c7792ae7" providerId="ADAL" clId="{BB503505-496E-4C16-9CCC-9B329D403849}" dt="2022-12-13T23:28:24.985" v="507" actId="113"/>
        <pc:sldMkLst>
          <pc:docMk/>
          <pc:sldMk cId="3061616682" sldId="790"/>
        </pc:sldMkLst>
        <pc:spChg chg="mod">
          <ac:chgData name="Jan Cornelio" userId="57c3f3bd-a599-48b9-ac26-ea90c7792ae7" providerId="ADAL" clId="{BB503505-496E-4C16-9CCC-9B329D403849}" dt="2022-12-13T23:28:24.985" v="507" actId="113"/>
          <ac:spMkLst>
            <pc:docMk/>
            <pc:sldMk cId="3061616682" sldId="790"/>
            <ac:spMk id="3" creationId="{042D9E7B-D1BB-4A59-8D12-11E6C2FA55AC}"/>
          </ac:spMkLst>
        </pc:spChg>
      </pc:sldChg>
      <pc:sldChg chg="add">
        <pc:chgData name="Jan Cornelio" userId="57c3f3bd-a599-48b9-ac26-ea90c7792ae7" providerId="ADAL" clId="{BB503505-496E-4C16-9CCC-9B329D403849}" dt="2022-12-13T23:28:32.406" v="508"/>
        <pc:sldMkLst>
          <pc:docMk/>
          <pc:sldMk cId="3185945573" sldId="791"/>
        </pc:sldMkLst>
      </pc:sldChg>
      <pc:sldChg chg="add">
        <pc:chgData name="Jan Cornelio" userId="57c3f3bd-a599-48b9-ac26-ea90c7792ae7" providerId="ADAL" clId="{BB503505-496E-4C16-9CCC-9B329D403849}" dt="2022-12-13T23:28:43.780" v="509"/>
        <pc:sldMkLst>
          <pc:docMk/>
          <pc:sldMk cId="812121960" sldId="792"/>
        </pc:sldMkLst>
      </pc:sldChg>
      <pc:sldChg chg="add">
        <pc:chgData name="Jan Cornelio" userId="57c3f3bd-a599-48b9-ac26-ea90c7792ae7" providerId="ADAL" clId="{BB503505-496E-4C16-9CCC-9B329D403849}" dt="2022-12-13T23:28:48.843" v="510"/>
        <pc:sldMkLst>
          <pc:docMk/>
          <pc:sldMk cId="475191866" sldId="793"/>
        </pc:sldMkLst>
      </pc:sldChg>
      <pc:sldChg chg="add">
        <pc:chgData name="Jan Cornelio" userId="57c3f3bd-a599-48b9-ac26-ea90c7792ae7" providerId="ADAL" clId="{BB503505-496E-4C16-9CCC-9B329D403849}" dt="2022-12-13T23:29:01.952" v="511"/>
        <pc:sldMkLst>
          <pc:docMk/>
          <pc:sldMk cId="2360531342" sldId="794"/>
        </pc:sldMkLst>
      </pc:sldChg>
      <pc:sldChg chg="add">
        <pc:chgData name="Jan Cornelio" userId="57c3f3bd-a599-48b9-ac26-ea90c7792ae7" providerId="ADAL" clId="{BB503505-496E-4C16-9CCC-9B329D403849}" dt="2022-12-13T23:29:15.695" v="512"/>
        <pc:sldMkLst>
          <pc:docMk/>
          <pc:sldMk cId="2027643105" sldId="795"/>
        </pc:sldMkLst>
      </pc:sldChg>
      <pc:sldChg chg="add">
        <pc:chgData name="Jan Cornelio" userId="57c3f3bd-a599-48b9-ac26-ea90c7792ae7" providerId="ADAL" clId="{BB503505-496E-4C16-9CCC-9B329D403849}" dt="2022-12-13T23:29:31.682" v="513"/>
        <pc:sldMkLst>
          <pc:docMk/>
          <pc:sldMk cId="4028546418" sldId="796"/>
        </pc:sldMkLst>
      </pc:sldChg>
      <pc:sldChg chg="addSp modSp add mod">
        <pc:chgData name="Jan Cornelio" userId="57c3f3bd-a599-48b9-ac26-ea90c7792ae7" providerId="ADAL" clId="{BB503505-496E-4C16-9CCC-9B329D403849}" dt="2022-12-13T23:30:20.609" v="517" actId="1076"/>
        <pc:sldMkLst>
          <pc:docMk/>
          <pc:sldMk cId="1350716431" sldId="797"/>
        </pc:sldMkLst>
        <pc:spChg chg="mod">
          <ac:chgData name="Jan Cornelio" userId="57c3f3bd-a599-48b9-ac26-ea90c7792ae7" providerId="ADAL" clId="{BB503505-496E-4C16-9CCC-9B329D403849}" dt="2022-12-13T23:30:12.807" v="515"/>
          <ac:spMkLst>
            <pc:docMk/>
            <pc:sldMk cId="1350716431" sldId="797"/>
            <ac:spMk id="3" creationId="{042D9E7B-D1BB-4A59-8D12-11E6C2FA55AC}"/>
          </ac:spMkLst>
        </pc:spChg>
        <pc:graphicFrameChg chg="add mod">
          <ac:chgData name="Jan Cornelio" userId="57c3f3bd-a599-48b9-ac26-ea90c7792ae7" providerId="ADAL" clId="{BB503505-496E-4C16-9CCC-9B329D403849}" dt="2022-12-13T23:30:20.609" v="517" actId="1076"/>
          <ac:graphicFrameMkLst>
            <pc:docMk/>
            <pc:sldMk cId="1350716431" sldId="797"/>
            <ac:graphicFrameMk id="4" creationId="{4CD9E831-D3AA-0326-F95B-36119C23242C}"/>
          </ac:graphicFrameMkLst>
        </pc:graphicFrameChg>
      </pc:sldChg>
      <pc:sldChg chg="add">
        <pc:chgData name="Jan Cornelio" userId="57c3f3bd-a599-48b9-ac26-ea90c7792ae7" providerId="ADAL" clId="{BB503505-496E-4C16-9CCC-9B329D403849}" dt="2022-12-13T23:30:30.581" v="518"/>
        <pc:sldMkLst>
          <pc:docMk/>
          <pc:sldMk cId="1043359663" sldId="798"/>
        </pc:sldMkLst>
      </pc:sldChg>
      <pc:sldChg chg="add">
        <pc:chgData name="Jan Cornelio" userId="57c3f3bd-a599-48b9-ac26-ea90c7792ae7" providerId="ADAL" clId="{BB503505-496E-4C16-9CCC-9B329D403849}" dt="2022-12-13T23:30:39.419" v="519"/>
        <pc:sldMkLst>
          <pc:docMk/>
          <pc:sldMk cId="1213655181" sldId="799"/>
        </pc:sldMkLst>
      </pc:sldChg>
      <pc:sldChg chg="add">
        <pc:chgData name="Jan Cornelio" userId="57c3f3bd-a599-48b9-ac26-ea90c7792ae7" providerId="ADAL" clId="{BB503505-496E-4C16-9CCC-9B329D403849}" dt="2022-12-13T23:31:36.708" v="520"/>
        <pc:sldMkLst>
          <pc:docMk/>
          <pc:sldMk cId="2167559496" sldId="800"/>
        </pc:sldMkLst>
      </pc:sldChg>
      <pc:sldChg chg="add">
        <pc:chgData name="Jan Cornelio" userId="57c3f3bd-a599-48b9-ac26-ea90c7792ae7" providerId="ADAL" clId="{BB503505-496E-4C16-9CCC-9B329D403849}" dt="2022-12-13T23:31:36.708" v="520"/>
        <pc:sldMkLst>
          <pc:docMk/>
          <pc:sldMk cId="1281982938" sldId="801"/>
        </pc:sldMkLst>
      </pc:sldChg>
      <pc:sldChg chg="add">
        <pc:chgData name="Jan Cornelio" userId="57c3f3bd-a599-48b9-ac26-ea90c7792ae7" providerId="ADAL" clId="{BB503505-496E-4C16-9CCC-9B329D403849}" dt="2022-12-13T23:31:36.708" v="520"/>
        <pc:sldMkLst>
          <pc:docMk/>
          <pc:sldMk cId="719223165" sldId="802"/>
        </pc:sldMkLst>
      </pc:sldChg>
      <pc:sldChg chg="add">
        <pc:chgData name="Jan Cornelio" userId="57c3f3bd-a599-48b9-ac26-ea90c7792ae7" providerId="ADAL" clId="{BB503505-496E-4C16-9CCC-9B329D403849}" dt="2022-12-13T23:31:36.708" v="520"/>
        <pc:sldMkLst>
          <pc:docMk/>
          <pc:sldMk cId="1250436418" sldId="803"/>
        </pc:sldMkLst>
      </pc:sldChg>
      <pc:sldChg chg="add">
        <pc:chgData name="Jan Cornelio" userId="57c3f3bd-a599-48b9-ac26-ea90c7792ae7" providerId="ADAL" clId="{BB503505-496E-4C16-9CCC-9B329D403849}" dt="2022-12-13T23:31:36.708" v="520"/>
        <pc:sldMkLst>
          <pc:docMk/>
          <pc:sldMk cId="1787555949" sldId="804"/>
        </pc:sldMkLst>
      </pc:sldChg>
      <pc:sldChg chg="add">
        <pc:chgData name="Jan Cornelio" userId="57c3f3bd-a599-48b9-ac26-ea90c7792ae7" providerId="ADAL" clId="{BB503505-496E-4C16-9CCC-9B329D403849}" dt="2022-12-13T23:31:36.708" v="520"/>
        <pc:sldMkLst>
          <pc:docMk/>
          <pc:sldMk cId="43844259" sldId="805"/>
        </pc:sldMkLst>
      </pc:sldChg>
      <pc:sldChg chg="add">
        <pc:chgData name="Jan Cornelio" userId="57c3f3bd-a599-48b9-ac26-ea90c7792ae7" providerId="ADAL" clId="{BB503505-496E-4C16-9CCC-9B329D403849}" dt="2022-12-13T23:31:36.708" v="520"/>
        <pc:sldMkLst>
          <pc:docMk/>
          <pc:sldMk cId="493364672" sldId="806"/>
        </pc:sldMkLst>
      </pc:sldChg>
      <pc:sldChg chg="addSp delSp modSp add mod">
        <pc:chgData name="Jan Cornelio" userId="57c3f3bd-a599-48b9-ac26-ea90c7792ae7" providerId="ADAL" clId="{BB503505-496E-4C16-9CCC-9B329D403849}" dt="2022-12-13T23:35:16.030" v="596"/>
        <pc:sldMkLst>
          <pc:docMk/>
          <pc:sldMk cId="1379507166" sldId="807"/>
        </pc:sldMkLst>
        <pc:spChg chg="mod">
          <ac:chgData name="Jan Cornelio" userId="57c3f3bd-a599-48b9-ac26-ea90c7792ae7" providerId="ADAL" clId="{BB503505-496E-4C16-9CCC-9B329D403849}" dt="2022-12-13T23:34:40.935" v="589" actId="20577"/>
          <ac:spMkLst>
            <pc:docMk/>
            <pc:sldMk cId="1379507166" sldId="807"/>
            <ac:spMk id="2" creationId="{70AB3EF6-BB7D-4D73-9C21-731770A78952}"/>
          </ac:spMkLst>
        </pc:spChg>
        <pc:spChg chg="del">
          <ac:chgData name="Jan Cornelio" userId="57c3f3bd-a599-48b9-ac26-ea90c7792ae7" providerId="ADAL" clId="{BB503505-496E-4C16-9CCC-9B329D403849}" dt="2022-12-13T23:35:05.121" v="591" actId="478"/>
          <ac:spMkLst>
            <pc:docMk/>
            <pc:sldMk cId="1379507166" sldId="807"/>
            <ac:spMk id="3" creationId="{CFC26EEA-7B7C-2A32-3D0C-297E55792C3F}"/>
          </ac:spMkLst>
        </pc:spChg>
        <pc:spChg chg="add mod">
          <ac:chgData name="Jan Cornelio" userId="57c3f3bd-a599-48b9-ac26-ea90c7792ae7" providerId="ADAL" clId="{BB503505-496E-4C16-9CCC-9B329D403849}" dt="2022-12-13T23:35:14.153" v="595"/>
          <ac:spMkLst>
            <pc:docMk/>
            <pc:sldMk cId="1379507166" sldId="807"/>
            <ac:spMk id="7" creationId="{921D089F-89A7-9D13-3C56-B22A9FB9E001}"/>
          </ac:spMkLst>
        </pc:spChg>
        <pc:graphicFrameChg chg="add mod">
          <ac:chgData name="Jan Cornelio" userId="57c3f3bd-a599-48b9-ac26-ea90c7792ae7" providerId="ADAL" clId="{BB503505-496E-4C16-9CCC-9B329D403849}" dt="2022-12-13T23:35:16.030" v="596"/>
          <ac:graphicFrameMkLst>
            <pc:docMk/>
            <pc:sldMk cId="1379507166" sldId="807"/>
            <ac:graphicFrameMk id="8" creationId="{3F163B8C-0756-5F80-B37C-389F2A26417A}"/>
          </ac:graphicFrameMkLst>
        </pc:graphicFrameChg>
        <pc:picChg chg="del">
          <ac:chgData name="Jan Cornelio" userId="57c3f3bd-a599-48b9-ac26-ea90c7792ae7" providerId="ADAL" clId="{BB503505-496E-4C16-9CCC-9B329D403849}" dt="2022-12-13T23:35:01.224" v="590" actId="478"/>
          <ac:picMkLst>
            <pc:docMk/>
            <pc:sldMk cId="1379507166" sldId="807"/>
            <ac:picMk id="6" creationId="{D6281359-ACCB-35BA-11C4-FE34B7A624E7}"/>
          </ac:picMkLst>
        </pc:picChg>
      </pc:sldChg>
      <pc:sldChg chg="add">
        <pc:chgData name="Jan Cornelio" userId="57c3f3bd-a599-48b9-ac26-ea90c7792ae7" providerId="ADAL" clId="{BB503505-496E-4C16-9CCC-9B329D403849}" dt="2022-12-13T23:35:27.297" v="597"/>
        <pc:sldMkLst>
          <pc:docMk/>
          <pc:sldMk cId="1481962527" sldId="808"/>
        </pc:sldMkLst>
      </pc:sldChg>
      <pc:sldChg chg="add">
        <pc:chgData name="Jan Cornelio" userId="57c3f3bd-a599-48b9-ac26-ea90c7792ae7" providerId="ADAL" clId="{BB503505-496E-4C16-9CCC-9B329D403849}" dt="2022-12-13T23:35:49.764" v="598"/>
        <pc:sldMkLst>
          <pc:docMk/>
          <pc:sldMk cId="336912450" sldId="809"/>
        </pc:sldMkLst>
      </pc:sldChg>
      <pc:sldChg chg="add">
        <pc:chgData name="Jan Cornelio" userId="57c3f3bd-a599-48b9-ac26-ea90c7792ae7" providerId="ADAL" clId="{BB503505-496E-4C16-9CCC-9B329D403849}" dt="2022-12-13T23:35:49.764" v="598"/>
        <pc:sldMkLst>
          <pc:docMk/>
          <pc:sldMk cId="2315031535" sldId="810"/>
        </pc:sldMkLst>
      </pc:sldChg>
      <pc:sldChg chg="add">
        <pc:chgData name="Jan Cornelio" userId="57c3f3bd-a599-48b9-ac26-ea90c7792ae7" providerId="ADAL" clId="{BB503505-496E-4C16-9CCC-9B329D403849}" dt="2022-12-13T23:35:49.764" v="598"/>
        <pc:sldMkLst>
          <pc:docMk/>
          <pc:sldMk cId="52412714" sldId="811"/>
        </pc:sldMkLst>
      </pc:sldChg>
      <pc:sldChg chg="add">
        <pc:chgData name="Jan Cornelio" userId="57c3f3bd-a599-48b9-ac26-ea90c7792ae7" providerId="ADAL" clId="{BB503505-496E-4C16-9CCC-9B329D403849}" dt="2022-12-13T23:35:49.764" v="598"/>
        <pc:sldMkLst>
          <pc:docMk/>
          <pc:sldMk cId="1586657177" sldId="812"/>
        </pc:sldMkLst>
      </pc:sldChg>
      <pc:sldChg chg="add">
        <pc:chgData name="Jan Cornelio" userId="57c3f3bd-a599-48b9-ac26-ea90c7792ae7" providerId="ADAL" clId="{BB503505-496E-4C16-9CCC-9B329D403849}" dt="2022-12-13T23:35:49.764" v="598"/>
        <pc:sldMkLst>
          <pc:docMk/>
          <pc:sldMk cId="3347512644" sldId="813"/>
        </pc:sldMkLst>
      </pc:sldChg>
      <pc:sldChg chg="add">
        <pc:chgData name="Jan Cornelio" userId="57c3f3bd-a599-48b9-ac26-ea90c7792ae7" providerId="ADAL" clId="{BB503505-496E-4C16-9CCC-9B329D403849}" dt="2022-12-13T23:35:49.764" v="598"/>
        <pc:sldMkLst>
          <pc:docMk/>
          <pc:sldMk cId="1375177031" sldId="814"/>
        </pc:sldMkLst>
      </pc:sldChg>
      <pc:sldChg chg="add">
        <pc:chgData name="Jan Cornelio" userId="57c3f3bd-a599-48b9-ac26-ea90c7792ae7" providerId="ADAL" clId="{BB503505-496E-4C16-9CCC-9B329D403849}" dt="2022-12-13T23:36:56.699" v="599"/>
        <pc:sldMkLst>
          <pc:docMk/>
          <pc:sldMk cId="4136450551" sldId="815"/>
        </pc:sldMkLst>
      </pc:sldChg>
      <pc:sldChg chg="addSp delSp modSp add mod">
        <pc:chgData name="Jan Cornelio" userId="57c3f3bd-a599-48b9-ac26-ea90c7792ae7" providerId="ADAL" clId="{BB503505-496E-4C16-9CCC-9B329D403849}" dt="2022-12-13T23:37:05.310" v="601" actId="478"/>
        <pc:sldMkLst>
          <pc:docMk/>
          <pc:sldMk cId="3300470115" sldId="816"/>
        </pc:sldMkLst>
        <pc:spChg chg="del">
          <ac:chgData name="Jan Cornelio" userId="57c3f3bd-a599-48b9-ac26-ea90c7792ae7" providerId="ADAL" clId="{BB503505-496E-4C16-9CCC-9B329D403849}" dt="2022-12-13T23:37:05.310" v="601" actId="478"/>
          <ac:spMkLst>
            <pc:docMk/>
            <pc:sldMk cId="3300470115" sldId="816"/>
            <ac:spMk id="2" creationId="{70AB3EF6-BB7D-4D73-9C21-731770A78952}"/>
          </ac:spMkLst>
        </pc:spChg>
        <pc:spChg chg="add mod">
          <ac:chgData name="Jan Cornelio" userId="57c3f3bd-a599-48b9-ac26-ea90c7792ae7" providerId="ADAL" clId="{BB503505-496E-4C16-9CCC-9B329D403849}" dt="2022-12-13T23:37:05.310" v="601" actId="478"/>
          <ac:spMkLst>
            <pc:docMk/>
            <pc:sldMk cId="3300470115" sldId="816"/>
            <ac:spMk id="8" creationId="{DDD9800E-8673-3D1C-ECDE-495B7678DE8D}"/>
          </ac:spMkLst>
        </pc:spChg>
      </pc:sldChg>
      <pc:sldChg chg="add">
        <pc:chgData name="Jan Cornelio" userId="57c3f3bd-a599-48b9-ac26-ea90c7792ae7" providerId="ADAL" clId="{BB503505-496E-4C16-9CCC-9B329D403849}" dt="2022-12-13T23:37:13.475" v="602"/>
        <pc:sldMkLst>
          <pc:docMk/>
          <pc:sldMk cId="384546571" sldId="817"/>
        </pc:sldMkLst>
      </pc:sldChg>
      <pc:sldChg chg="add">
        <pc:chgData name="Jan Cornelio" userId="57c3f3bd-a599-48b9-ac26-ea90c7792ae7" providerId="ADAL" clId="{BB503505-496E-4C16-9CCC-9B329D403849}" dt="2022-12-13T23:37:31.271" v="603"/>
        <pc:sldMkLst>
          <pc:docMk/>
          <pc:sldMk cId="1667854813" sldId="818"/>
        </pc:sldMkLst>
      </pc:sldChg>
      <pc:sldChg chg="addSp delSp modSp add mod">
        <pc:chgData name="Jan Cornelio" userId="57c3f3bd-a599-48b9-ac26-ea90c7792ae7" providerId="ADAL" clId="{BB503505-496E-4C16-9CCC-9B329D403849}" dt="2022-12-13T23:41:15.150" v="717" actId="27636"/>
        <pc:sldMkLst>
          <pc:docMk/>
          <pc:sldMk cId="1406880799" sldId="819"/>
        </pc:sldMkLst>
        <pc:spChg chg="del">
          <ac:chgData name="Jan Cornelio" userId="57c3f3bd-a599-48b9-ac26-ea90c7792ae7" providerId="ADAL" clId="{BB503505-496E-4C16-9CCC-9B329D403849}" dt="2022-12-13T23:39:18.252" v="615" actId="478"/>
          <ac:spMkLst>
            <pc:docMk/>
            <pc:sldMk cId="1406880799" sldId="819"/>
            <ac:spMk id="2" creationId="{70AB3EF6-BB7D-4D73-9C21-731770A78952}"/>
          </ac:spMkLst>
        </pc:spChg>
        <pc:spChg chg="mod">
          <ac:chgData name="Jan Cornelio" userId="57c3f3bd-a599-48b9-ac26-ea90c7792ae7" providerId="ADAL" clId="{BB503505-496E-4C16-9CCC-9B329D403849}" dt="2022-12-13T23:41:15.150" v="717" actId="27636"/>
          <ac:spMkLst>
            <pc:docMk/>
            <pc:sldMk cId="1406880799" sldId="819"/>
            <ac:spMk id="3" creationId="{042D9E7B-D1BB-4A59-8D12-11E6C2FA55AC}"/>
          </ac:spMkLst>
        </pc:spChg>
        <pc:spChg chg="add mod">
          <ac:chgData name="Jan Cornelio" userId="57c3f3bd-a599-48b9-ac26-ea90c7792ae7" providerId="ADAL" clId="{BB503505-496E-4C16-9CCC-9B329D403849}" dt="2022-12-13T23:39:18.252" v="615" actId="478"/>
          <ac:spMkLst>
            <pc:docMk/>
            <pc:sldMk cId="1406880799" sldId="819"/>
            <ac:spMk id="7" creationId="{35A912A3-4126-45D6-E834-3FEDE045B8CD}"/>
          </ac:spMkLst>
        </pc:spChg>
      </pc:sldChg>
      <pc:sldChg chg="delSp add del mod">
        <pc:chgData name="Jan Cornelio" userId="57c3f3bd-a599-48b9-ac26-ea90c7792ae7" providerId="ADAL" clId="{BB503505-496E-4C16-9CCC-9B329D403849}" dt="2022-12-13T23:38:26.287" v="606" actId="47"/>
        <pc:sldMkLst>
          <pc:docMk/>
          <pc:sldMk cId="3758369249" sldId="819"/>
        </pc:sldMkLst>
        <pc:graphicFrameChg chg="del">
          <ac:chgData name="Jan Cornelio" userId="57c3f3bd-a599-48b9-ac26-ea90c7792ae7" providerId="ADAL" clId="{BB503505-496E-4C16-9CCC-9B329D403849}" dt="2022-12-13T23:38:02.434" v="605" actId="478"/>
          <ac:graphicFrameMkLst>
            <pc:docMk/>
            <pc:sldMk cId="3758369249" sldId="819"/>
            <ac:graphicFrameMk id="6" creationId="{71B437BD-20BD-44EB-B0DE-8614229004B8}"/>
          </ac:graphicFrameMkLst>
        </pc:graphicFrameChg>
      </pc:sldChg>
      <pc:sldChg chg="add">
        <pc:chgData name="Jan Cornelio" userId="57c3f3bd-a599-48b9-ac26-ea90c7792ae7" providerId="ADAL" clId="{BB503505-496E-4C16-9CCC-9B329D403849}" dt="2022-12-13T23:38:39.280" v="608"/>
        <pc:sldMkLst>
          <pc:docMk/>
          <pc:sldMk cId="2100758981" sldId="820"/>
        </pc:sldMkLst>
      </pc:sldChg>
      <pc:sldChg chg="modSp add mod">
        <pc:chgData name="Jan Cornelio" userId="57c3f3bd-a599-48b9-ac26-ea90c7792ae7" providerId="ADAL" clId="{BB503505-496E-4C16-9CCC-9B329D403849}" dt="2022-12-13T23:39:07.116" v="612" actId="114"/>
        <pc:sldMkLst>
          <pc:docMk/>
          <pc:sldMk cId="3510831586" sldId="821"/>
        </pc:sldMkLst>
        <pc:spChg chg="mod">
          <ac:chgData name="Jan Cornelio" userId="57c3f3bd-a599-48b9-ac26-ea90c7792ae7" providerId="ADAL" clId="{BB503505-496E-4C16-9CCC-9B329D403849}" dt="2022-12-13T23:39:07.116" v="612" actId="114"/>
          <ac:spMkLst>
            <pc:docMk/>
            <pc:sldMk cId="3510831586" sldId="821"/>
            <ac:spMk id="3" creationId="{042D9E7B-D1BB-4A59-8D12-11E6C2FA55AC}"/>
          </ac:spMkLst>
        </pc:spChg>
      </pc:sldChg>
      <pc:sldChg chg="modSp add mod">
        <pc:chgData name="Jan Cornelio" userId="57c3f3bd-a599-48b9-ac26-ea90c7792ae7" providerId="ADAL" clId="{BB503505-496E-4C16-9CCC-9B329D403849}" dt="2022-12-13T23:39:10.540" v="614" actId="114"/>
        <pc:sldMkLst>
          <pc:docMk/>
          <pc:sldMk cId="2406242819" sldId="822"/>
        </pc:sldMkLst>
        <pc:spChg chg="mod">
          <ac:chgData name="Jan Cornelio" userId="57c3f3bd-a599-48b9-ac26-ea90c7792ae7" providerId="ADAL" clId="{BB503505-496E-4C16-9CCC-9B329D403849}" dt="2022-12-13T23:39:10.540" v="614" actId="114"/>
          <ac:spMkLst>
            <pc:docMk/>
            <pc:sldMk cId="2406242819" sldId="822"/>
            <ac:spMk id="3" creationId="{042D9E7B-D1BB-4A59-8D12-11E6C2FA55AC}"/>
          </ac:spMkLst>
        </pc:spChg>
      </pc:sldChg>
      <pc:sldChg chg="add del">
        <pc:chgData name="Jan Cornelio" userId="57c3f3bd-a599-48b9-ac26-ea90c7792ae7" providerId="ADAL" clId="{BB503505-496E-4C16-9CCC-9B329D403849}" dt="2022-12-13T23:41:46.203" v="718" actId="47"/>
        <pc:sldMkLst>
          <pc:docMk/>
          <pc:sldMk cId="3596747687" sldId="823"/>
        </pc:sldMkLst>
      </pc:sldChg>
      <pc:sldChg chg="modSp add mod">
        <pc:chgData name="Jan Cornelio" userId="57c3f3bd-a599-48b9-ac26-ea90c7792ae7" providerId="ADAL" clId="{BB503505-496E-4C16-9CCC-9B329D403849}" dt="2022-12-13T23:42:20.563" v="721" actId="114"/>
        <pc:sldMkLst>
          <pc:docMk/>
          <pc:sldMk cId="3715911386" sldId="823"/>
        </pc:sldMkLst>
        <pc:spChg chg="mod">
          <ac:chgData name="Jan Cornelio" userId="57c3f3bd-a599-48b9-ac26-ea90c7792ae7" providerId="ADAL" clId="{BB503505-496E-4C16-9CCC-9B329D403849}" dt="2022-12-13T23:42:20.563" v="721" actId="114"/>
          <ac:spMkLst>
            <pc:docMk/>
            <pc:sldMk cId="3715911386" sldId="823"/>
            <ac:spMk id="3" creationId="{042D9E7B-D1BB-4A59-8D12-11E6C2FA55AC}"/>
          </ac:spMkLst>
        </pc:spChg>
      </pc:sldChg>
      <pc:sldChg chg="addSp delSp modSp add mod">
        <pc:chgData name="Jan Cornelio" userId="57c3f3bd-a599-48b9-ac26-ea90c7792ae7" providerId="ADAL" clId="{BB503505-496E-4C16-9CCC-9B329D403849}" dt="2022-12-13T23:43:18.699" v="728"/>
        <pc:sldMkLst>
          <pc:docMk/>
          <pc:sldMk cId="907680665" sldId="824"/>
        </pc:sldMkLst>
        <pc:spChg chg="mod">
          <ac:chgData name="Jan Cornelio" userId="57c3f3bd-a599-48b9-ac26-ea90c7792ae7" providerId="ADAL" clId="{BB503505-496E-4C16-9CCC-9B329D403849}" dt="2022-12-13T23:42:39.672" v="726" actId="114"/>
          <ac:spMkLst>
            <pc:docMk/>
            <pc:sldMk cId="907680665" sldId="824"/>
            <ac:spMk id="3" creationId="{042D9E7B-D1BB-4A59-8D12-11E6C2FA55AC}"/>
          </ac:spMkLst>
        </pc:spChg>
        <pc:spChg chg="add del mod">
          <ac:chgData name="Jan Cornelio" userId="57c3f3bd-a599-48b9-ac26-ea90c7792ae7" providerId="ADAL" clId="{BB503505-496E-4C16-9CCC-9B329D403849}" dt="2022-12-13T23:43:18.699" v="728"/>
          <ac:spMkLst>
            <pc:docMk/>
            <pc:sldMk cId="907680665" sldId="824"/>
            <ac:spMk id="4" creationId="{917E9461-8633-39CB-25B1-75587492DC89}"/>
          </ac:spMkLst>
        </pc:spChg>
      </pc:sldChg>
      <pc:sldChg chg="add del">
        <pc:chgData name="Jan Cornelio" userId="57c3f3bd-a599-48b9-ac26-ea90c7792ae7" providerId="ADAL" clId="{BB503505-496E-4C16-9CCC-9B329D403849}" dt="2022-12-13T23:43:28.518" v="730"/>
        <pc:sldMkLst>
          <pc:docMk/>
          <pc:sldMk cId="1834292083" sldId="825"/>
        </pc:sldMkLst>
      </pc:sldChg>
      <pc:sldChg chg="modSp add mod">
        <pc:chgData name="Jan Cornelio" userId="57c3f3bd-a599-48b9-ac26-ea90c7792ae7" providerId="ADAL" clId="{BB503505-496E-4C16-9CCC-9B329D403849}" dt="2022-12-13T23:43:37.746" v="733" actId="114"/>
        <pc:sldMkLst>
          <pc:docMk/>
          <pc:sldMk cId="3174275733" sldId="825"/>
        </pc:sldMkLst>
        <pc:spChg chg="mod">
          <ac:chgData name="Jan Cornelio" userId="57c3f3bd-a599-48b9-ac26-ea90c7792ae7" providerId="ADAL" clId="{BB503505-496E-4C16-9CCC-9B329D403849}" dt="2022-12-13T23:43:37.746" v="733" actId="114"/>
          <ac:spMkLst>
            <pc:docMk/>
            <pc:sldMk cId="3174275733" sldId="825"/>
            <ac:spMk id="3" creationId="{042D9E7B-D1BB-4A59-8D12-11E6C2FA55AC}"/>
          </ac:spMkLst>
        </pc:spChg>
      </pc:sldChg>
      <pc:sldChg chg="modSp add mod">
        <pc:chgData name="Jan Cornelio" userId="57c3f3bd-a599-48b9-ac26-ea90c7792ae7" providerId="ADAL" clId="{BB503505-496E-4C16-9CCC-9B329D403849}" dt="2022-12-13T23:44:35.537" v="737" actId="20577"/>
        <pc:sldMkLst>
          <pc:docMk/>
          <pc:sldMk cId="3833914574" sldId="826"/>
        </pc:sldMkLst>
        <pc:spChg chg="mod">
          <ac:chgData name="Jan Cornelio" userId="57c3f3bd-a599-48b9-ac26-ea90c7792ae7" providerId="ADAL" clId="{BB503505-496E-4C16-9CCC-9B329D403849}" dt="2022-12-13T23:44:35.537" v="737" actId="20577"/>
          <ac:spMkLst>
            <pc:docMk/>
            <pc:sldMk cId="3833914574" sldId="826"/>
            <ac:spMk id="3" creationId="{042D9E7B-D1BB-4A59-8D12-11E6C2FA55AC}"/>
          </ac:spMkLst>
        </pc:spChg>
      </pc:sldChg>
      <pc:sldChg chg="add">
        <pc:chgData name="Jan Cornelio" userId="57c3f3bd-a599-48b9-ac26-ea90c7792ae7" providerId="ADAL" clId="{BB503505-496E-4C16-9CCC-9B329D403849}" dt="2022-12-13T23:44:47.894" v="738"/>
        <pc:sldMkLst>
          <pc:docMk/>
          <pc:sldMk cId="731682161" sldId="827"/>
        </pc:sldMkLst>
      </pc:sldChg>
      <pc:sldChg chg="add">
        <pc:chgData name="Jan Cornelio" userId="57c3f3bd-a599-48b9-ac26-ea90c7792ae7" providerId="ADAL" clId="{BB503505-496E-4C16-9CCC-9B329D403849}" dt="2022-12-13T23:44:54.734" v="739"/>
        <pc:sldMkLst>
          <pc:docMk/>
          <pc:sldMk cId="3363812424" sldId="828"/>
        </pc:sldMkLst>
      </pc:sldChg>
      <pc:sldChg chg="add">
        <pc:chgData name="Jan Cornelio" userId="57c3f3bd-a599-48b9-ac26-ea90c7792ae7" providerId="ADAL" clId="{BB503505-496E-4C16-9CCC-9B329D403849}" dt="2022-12-13T23:45:02.043" v="740"/>
        <pc:sldMkLst>
          <pc:docMk/>
          <pc:sldMk cId="3698970721" sldId="829"/>
        </pc:sldMkLst>
      </pc:sldChg>
      <pc:sldChg chg="add">
        <pc:chgData name="Jan Cornelio" userId="57c3f3bd-a599-48b9-ac26-ea90c7792ae7" providerId="ADAL" clId="{BB503505-496E-4C16-9CCC-9B329D403849}" dt="2022-12-13T23:48:33.519" v="741"/>
        <pc:sldMkLst>
          <pc:docMk/>
          <pc:sldMk cId="3693130032" sldId="830"/>
        </pc:sldMkLst>
      </pc:sldChg>
      <pc:sldChg chg="modSp add mod">
        <pc:chgData name="Jan Cornelio" userId="57c3f3bd-a599-48b9-ac26-ea90c7792ae7" providerId="ADAL" clId="{BB503505-496E-4C16-9CCC-9B329D403849}" dt="2022-12-13T23:51:28.064" v="949" actId="20577"/>
        <pc:sldMkLst>
          <pc:docMk/>
          <pc:sldMk cId="2607162059" sldId="831"/>
        </pc:sldMkLst>
        <pc:spChg chg="mod">
          <ac:chgData name="Jan Cornelio" userId="57c3f3bd-a599-48b9-ac26-ea90c7792ae7" providerId="ADAL" clId="{BB503505-496E-4C16-9CCC-9B329D403849}" dt="2022-12-13T23:51:28.064" v="949" actId="20577"/>
          <ac:spMkLst>
            <pc:docMk/>
            <pc:sldMk cId="2607162059" sldId="831"/>
            <ac:spMk id="2" creationId="{0631258E-42A2-4A96-A264-9BF3D41554F8}"/>
          </ac:spMkLst>
        </pc:spChg>
      </pc:sldChg>
      <pc:sldChg chg="add del">
        <pc:chgData name="Jan Cornelio" userId="57c3f3bd-a599-48b9-ac26-ea90c7792ae7" providerId="ADAL" clId="{BB503505-496E-4C16-9CCC-9B329D403849}" dt="2022-12-13T23:56:58.933" v="986"/>
        <pc:sldMkLst>
          <pc:docMk/>
          <pc:sldMk cId="980051548" sldId="832"/>
        </pc:sldMkLst>
      </pc:sldChg>
      <pc:sldChg chg="add del">
        <pc:chgData name="Jan Cornelio" userId="57c3f3bd-a599-48b9-ac26-ea90c7792ae7" providerId="ADAL" clId="{BB503505-496E-4C16-9CCC-9B329D403849}" dt="2022-12-13T23:56:55.135" v="984"/>
        <pc:sldMkLst>
          <pc:docMk/>
          <pc:sldMk cId="3594225653" sldId="832"/>
        </pc:sldMkLst>
      </pc:sldChg>
      <pc:sldChg chg="add del">
        <pc:chgData name="Jan Cornelio" userId="57c3f3bd-a599-48b9-ac26-ea90c7792ae7" providerId="ADAL" clId="{BB503505-496E-4C16-9CCC-9B329D403849}" dt="2022-12-13T23:56:58.933" v="986"/>
        <pc:sldMkLst>
          <pc:docMk/>
          <pc:sldMk cId="384374139" sldId="833"/>
        </pc:sldMkLst>
      </pc:sldChg>
      <pc:sldChg chg="add del">
        <pc:chgData name="Jan Cornelio" userId="57c3f3bd-a599-48b9-ac26-ea90c7792ae7" providerId="ADAL" clId="{BB503505-496E-4C16-9CCC-9B329D403849}" dt="2022-12-13T23:56:55.135" v="984"/>
        <pc:sldMkLst>
          <pc:docMk/>
          <pc:sldMk cId="1817565904" sldId="833"/>
        </pc:sldMkLst>
      </pc:sldChg>
      <pc:sldChg chg="add del">
        <pc:chgData name="Jan Cornelio" userId="57c3f3bd-a599-48b9-ac26-ea90c7792ae7" providerId="ADAL" clId="{BB503505-496E-4C16-9CCC-9B329D403849}" dt="2022-12-13T23:56:58.933" v="986"/>
        <pc:sldMkLst>
          <pc:docMk/>
          <pc:sldMk cId="143785931" sldId="834"/>
        </pc:sldMkLst>
      </pc:sldChg>
      <pc:sldChg chg="add del">
        <pc:chgData name="Jan Cornelio" userId="57c3f3bd-a599-48b9-ac26-ea90c7792ae7" providerId="ADAL" clId="{BB503505-496E-4C16-9CCC-9B329D403849}" dt="2022-12-13T23:56:55.135" v="984"/>
        <pc:sldMkLst>
          <pc:docMk/>
          <pc:sldMk cId="1265966600" sldId="834"/>
        </pc:sldMkLst>
      </pc:sldChg>
      <pc:sldChg chg="add del">
        <pc:chgData name="Jan Cornelio" userId="57c3f3bd-a599-48b9-ac26-ea90c7792ae7" providerId="ADAL" clId="{BB503505-496E-4C16-9CCC-9B329D403849}" dt="2022-12-13T23:56:58.933" v="986"/>
        <pc:sldMkLst>
          <pc:docMk/>
          <pc:sldMk cId="523415137" sldId="835"/>
        </pc:sldMkLst>
      </pc:sldChg>
      <pc:sldChg chg="add del">
        <pc:chgData name="Jan Cornelio" userId="57c3f3bd-a599-48b9-ac26-ea90c7792ae7" providerId="ADAL" clId="{BB503505-496E-4C16-9CCC-9B329D403849}" dt="2022-12-13T23:56:55.135" v="984"/>
        <pc:sldMkLst>
          <pc:docMk/>
          <pc:sldMk cId="970809023" sldId="835"/>
        </pc:sldMkLst>
      </pc:sldChg>
      <pc:sldChg chg="add del">
        <pc:chgData name="Jan Cornelio" userId="57c3f3bd-a599-48b9-ac26-ea90c7792ae7" providerId="ADAL" clId="{BB503505-496E-4C16-9CCC-9B329D403849}" dt="2022-12-13T23:56:55.135" v="984"/>
        <pc:sldMkLst>
          <pc:docMk/>
          <pc:sldMk cId="500242998" sldId="836"/>
        </pc:sldMkLst>
      </pc:sldChg>
      <pc:sldChg chg="add del">
        <pc:chgData name="Jan Cornelio" userId="57c3f3bd-a599-48b9-ac26-ea90c7792ae7" providerId="ADAL" clId="{BB503505-496E-4C16-9CCC-9B329D403849}" dt="2022-12-13T23:56:58.933" v="986"/>
        <pc:sldMkLst>
          <pc:docMk/>
          <pc:sldMk cId="3333793330" sldId="836"/>
        </pc:sldMkLst>
      </pc:sldChg>
      <pc:sldChg chg="add del">
        <pc:chgData name="Jan Cornelio" userId="57c3f3bd-a599-48b9-ac26-ea90c7792ae7" providerId="ADAL" clId="{BB503505-496E-4C16-9CCC-9B329D403849}" dt="2022-12-13T23:56:58.933" v="986"/>
        <pc:sldMkLst>
          <pc:docMk/>
          <pc:sldMk cId="519820594" sldId="837"/>
        </pc:sldMkLst>
      </pc:sldChg>
      <pc:sldChg chg="add del">
        <pc:chgData name="Jan Cornelio" userId="57c3f3bd-a599-48b9-ac26-ea90c7792ae7" providerId="ADAL" clId="{BB503505-496E-4C16-9CCC-9B329D403849}" dt="2022-12-13T23:56:55.135" v="984"/>
        <pc:sldMkLst>
          <pc:docMk/>
          <pc:sldMk cId="3840576289" sldId="837"/>
        </pc:sldMkLst>
      </pc:sldChg>
      <pc:sldChg chg="add del">
        <pc:chgData name="Jan Cornelio" userId="57c3f3bd-a599-48b9-ac26-ea90c7792ae7" providerId="ADAL" clId="{BB503505-496E-4C16-9CCC-9B329D403849}" dt="2022-12-13T23:56:58.933" v="986"/>
        <pc:sldMkLst>
          <pc:docMk/>
          <pc:sldMk cId="468955312" sldId="838"/>
        </pc:sldMkLst>
      </pc:sldChg>
      <pc:sldChg chg="add del">
        <pc:chgData name="Jan Cornelio" userId="57c3f3bd-a599-48b9-ac26-ea90c7792ae7" providerId="ADAL" clId="{BB503505-496E-4C16-9CCC-9B329D403849}" dt="2022-12-13T23:56:55.135" v="984"/>
        <pc:sldMkLst>
          <pc:docMk/>
          <pc:sldMk cId="2240452943" sldId="838"/>
        </pc:sldMkLst>
      </pc:sldChg>
      <pc:sldChg chg="add del">
        <pc:chgData name="Jan Cornelio" userId="57c3f3bd-a599-48b9-ac26-ea90c7792ae7" providerId="ADAL" clId="{BB503505-496E-4C16-9CCC-9B329D403849}" dt="2022-12-13T23:56:55.135" v="984"/>
        <pc:sldMkLst>
          <pc:docMk/>
          <pc:sldMk cId="2431522286" sldId="839"/>
        </pc:sldMkLst>
      </pc:sldChg>
      <pc:sldChg chg="add del">
        <pc:chgData name="Jan Cornelio" userId="57c3f3bd-a599-48b9-ac26-ea90c7792ae7" providerId="ADAL" clId="{BB503505-496E-4C16-9CCC-9B329D403849}" dt="2022-12-13T23:56:58.933" v="986"/>
        <pc:sldMkLst>
          <pc:docMk/>
          <pc:sldMk cId="3133568250" sldId="839"/>
        </pc:sldMkLst>
      </pc:sldChg>
      <pc:sldChg chg="add del">
        <pc:chgData name="Jan Cornelio" userId="57c3f3bd-a599-48b9-ac26-ea90c7792ae7" providerId="ADAL" clId="{BB503505-496E-4C16-9CCC-9B329D403849}" dt="2022-12-13T23:56:55.135" v="984"/>
        <pc:sldMkLst>
          <pc:docMk/>
          <pc:sldMk cId="667944968" sldId="840"/>
        </pc:sldMkLst>
      </pc:sldChg>
      <pc:sldChg chg="add del">
        <pc:chgData name="Jan Cornelio" userId="57c3f3bd-a599-48b9-ac26-ea90c7792ae7" providerId="ADAL" clId="{BB503505-496E-4C16-9CCC-9B329D403849}" dt="2022-12-13T23:56:58.933" v="986"/>
        <pc:sldMkLst>
          <pc:docMk/>
          <pc:sldMk cId="3237030841" sldId="840"/>
        </pc:sldMkLst>
      </pc:sldChg>
      <pc:sldChg chg="add del">
        <pc:chgData name="Jan Cornelio" userId="57c3f3bd-a599-48b9-ac26-ea90c7792ae7" providerId="ADAL" clId="{BB503505-496E-4C16-9CCC-9B329D403849}" dt="2022-12-13T23:56:58.933" v="986"/>
        <pc:sldMkLst>
          <pc:docMk/>
          <pc:sldMk cId="2886443620" sldId="841"/>
        </pc:sldMkLst>
      </pc:sldChg>
      <pc:sldChg chg="add del">
        <pc:chgData name="Jan Cornelio" userId="57c3f3bd-a599-48b9-ac26-ea90c7792ae7" providerId="ADAL" clId="{BB503505-496E-4C16-9CCC-9B329D403849}" dt="2022-12-13T23:56:55.135" v="984"/>
        <pc:sldMkLst>
          <pc:docMk/>
          <pc:sldMk cId="3978082718" sldId="841"/>
        </pc:sldMkLst>
      </pc:sldChg>
      <pc:sldChg chg="add del">
        <pc:chgData name="Jan Cornelio" userId="57c3f3bd-a599-48b9-ac26-ea90c7792ae7" providerId="ADAL" clId="{BB503505-496E-4C16-9CCC-9B329D403849}" dt="2022-12-13T23:56:55.135" v="984"/>
        <pc:sldMkLst>
          <pc:docMk/>
          <pc:sldMk cId="1371311130" sldId="842"/>
        </pc:sldMkLst>
      </pc:sldChg>
      <pc:sldChg chg="add del">
        <pc:chgData name="Jan Cornelio" userId="57c3f3bd-a599-48b9-ac26-ea90c7792ae7" providerId="ADAL" clId="{BB503505-496E-4C16-9CCC-9B329D403849}" dt="2022-12-13T23:56:58.933" v="986"/>
        <pc:sldMkLst>
          <pc:docMk/>
          <pc:sldMk cId="1956580467" sldId="842"/>
        </pc:sldMkLst>
      </pc:sldChg>
      <pc:sldChg chg="add del">
        <pc:chgData name="Jan Cornelio" userId="57c3f3bd-a599-48b9-ac26-ea90c7792ae7" providerId="ADAL" clId="{BB503505-496E-4C16-9CCC-9B329D403849}" dt="2022-12-13T23:56:58.933" v="986"/>
        <pc:sldMkLst>
          <pc:docMk/>
          <pc:sldMk cId="1362509466" sldId="843"/>
        </pc:sldMkLst>
      </pc:sldChg>
      <pc:sldChg chg="add del">
        <pc:chgData name="Jan Cornelio" userId="57c3f3bd-a599-48b9-ac26-ea90c7792ae7" providerId="ADAL" clId="{BB503505-496E-4C16-9CCC-9B329D403849}" dt="2022-12-13T23:56:55.135" v="984"/>
        <pc:sldMkLst>
          <pc:docMk/>
          <pc:sldMk cId="2672956047" sldId="843"/>
        </pc:sldMkLst>
      </pc:sldChg>
      <pc:sldChg chg="add del">
        <pc:chgData name="Jan Cornelio" userId="57c3f3bd-a599-48b9-ac26-ea90c7792ae7" providerId="ADAL" clId="{BB503505-496E-4C16-9CCC-9B329D403849}" dt="2022-12-13T23:56:55.135" v="984"/>
        <pc:sldMkLst>
          <pc:docMk/>
          <pc:sldMk cId="3607938889" sldId="844"/>
        </pc:sldMkLst>
      </pc:sldChg>
      <pc:sldChg chg="add del">
        <pc:chgData name="Jan Cornelio" userId="57c3f3bd-a599-48b9-ac26-ea90c7792ae7" providerId="ADAL" clId="{BB503505-496E-4C16-9CCC-9B329D403849}" dt="2022-12-13T23:56:58.933" v="986"/>
        <pc:sldMkLst>
          <pc:docMk/>
          <pc:sldMk cId="3972092397" sldId="844"/>
        </pc:sldMkLst>
      </pc:sldChg>
      <pc:sldChg chg="add del">
        <pc:chgData name="Jan Cornelio" userId="57c3f3bd-a599-48b9-ac26-ea90c7792ae7" providerId="ADAL" clId="{BB503505-496E-4C16-9CCC-9B329D403849}" dt="2022-12-13T23:56:58.933" v="986"/>
        <pc:sldMkLst>
          <pc:docMk/>
          <pc:sldMk cId="1861954963" sldId="845"/>
        </pc:sldMkLst>
      </pc:sldChg>
      <pc:sldChg chg="add del">
        <pc:chgData name="Jan Cornelio" userId="57c3f3bd-a599-48b9-ac26-ea90c7792ae7" providerId="ADAL" clId="{BB503505-496E-4C16-9CCC-9B329D403849}" dt="2022-12-13T23:56:55.135" v="984"/>
        <pc:sldMkLst>
          <pc:docMk/>
          <pc:sldMk cId="3137721103" sldId="845"/>
        </pc:sldMkLst>
      </pc:sldChg>
      <pc:sldChg chg="add del">
        <pc:chgData name="Jan Cornelio" userId="57c3f3bd-a599-48b9-ac26-ea90c7792ae7" providerId="ADAL" clId="{BB503505-496E-4C16-9CCC-9B329D403849}" dt="2022-12-13T23:56:55.135" v="984"/>
        <pc:sldMkLst>
          <pc:docMk/>
          <pc:sldMk cId="1269748554" sldId="846"/>
        </pc:sldMkLst>
      </pc:sldChg>
      <pc:sldChg chg="add del">
        <pc:chgData name="Jan Cornelio" userId="57c3f3bd-a599-48b9-ac26-ea90c7792ae7" providerId="ADAL" clId="{BB503505-496E-4C16-9CCC-9B329D403849}" dt="2022-12-13T23:56:58.933" v="986"/>
        <pc:sldMkLst>
          <pc:docMk/>
          <pc:sldMk cId="1793541623" sldId="846"/>
        </pc:sldMkLst>
      </pc:sldChg>
      <pc:sldChg chg="add del">
        <pc:chgData name="Jan Cornelio" userId="57c3f3bd-a599-48b9-ac26-ea90c7792ae7" providerId="ADAL" clId="{BB503505-496E-4C16-9CCC-9B329D403849}" dt="2022-12-13T23:56:55.135" v="984"/>
        <pc:sldMkLst>
          <pc:docMk/>
          <pc:sldMk cId="1019886873" sldId="847"/>
        </pc:sldMkLst>
      </pc:sldChg>
      <pc:sldChg chg="add del">
        <pc:chgData name="Jan Cornelio" userId="57c3f3bd-a599-48b9-ac26-ea90c7792ae7" providerId="ADAL" clId="{BB503505-496E-4C16-9CCC-9B329D403849}" dt="2022-12-13T23:56:58.933" v="986"/>
        <pc:sldMkLst>
          <pc:docMk/>
          <pc:sldMk cId="1219316358" sldId="847"/>
        </pc:sldMkLst>
      </pc:sldChg>
      <pc:sldChg chg="add del">
        <pc:chgData name="Jan Cornelio" userId="57c3f3bd-a599-48b9-ac26-ea90c7792ae7" providerId="ADAL" clId="{BB503505-496E-4C16-9CCC-9B329D403849}" dt="2022-12-13T23:56:55.135" v="984"/>
        <pc:sldMkLst>
          <pc:docMk/>
          <pc:sldMk cId="1236655340" sldId="848"/>
        </pc:sldMkLst>
      </pc:sldChg>
      <pc:sldChg chg="add del">
        <pc:chgData name="Jan Cornelio" userId="57c3f3bd-a599-48b9-ac26-ea90c7792ae7" providerId="ADAL" clId="{BB503505-496E-4C16-9CCC-9B329D403849}" dt="2022-12-13T23:56:58.933" v="986"/>
        <pc:sldMkLst>
          <pc:docMk/>
          <pc:sldMk cId="2499768509" sldId="848"/>
        </pc:sldMkLst>
      </pc:sldChg>
      <pc:sldChg chg="add del">
        <pc:chgData name="Jan Cornelio" userId="57c3f3bd-a599-48b9-ac26-ea90c7792ae7" providerId="ADAL" clId="{BB503505-496E-4C16-9CCC-9B329D403849}" dt="2022-12-13T23:56:58.933" v="986"/>
        <pc:sldMkLst>
          <pc:docMk/>
          <pc:sldMk cId="173789442" sldId="849"/>
        </pc:sldMkLst>
      </pc:sldChg>
      <pc:sldChg chg="add del">
        <pc:chgData name="Jan Cornelio" userId="57c3f3bd-a599-48b9-ac26-ea90c7792ae7" providerId="ADAL" clId="{BB503505-496E-4C16-9CCC-9B329D403849}" dt="2022-12-13T23:56:55.135" v="984"/>
        <pc:sldMkLst>
          <pc:docMk/>
          <pc:sldMk cId="621134346" sldId="849"/>
        </pc:sldMkLst>
      </pc:sldChg>
      <pc:sldChg chg="add del">
        <pc:chgData name="Jan Cornelio" userId="57c3f3bd-a599-48b9-ac26-ea90c7792ae7" providerId="ADAL" clId="{BB503505-496E-4C16-9CCC-9B329D403849}" dt="2022-12-13T23:56:55.135" v="984"/>
        <pc:sldMkLst>
          <pc:docMk/>
          <pc:sldMk cId="364311002" sldId="850"/>
        </pc:sldMkLst>
      </pc:sldChg>
      <pc:sldChg chg="add del">
        <pc:chgData name="Jan Cornelio" userId="57c3f3bd-a599-48b9-ac26-ea90c7792ae7" providerId="ADAL" clId="{BB503505-496E-4C16-9CCC-9B329D403849}" dt="2022-12-13T23:56:58.933" v="986"/>
        <pc:sldMkLst>
          <pc:docMk/>
          <pc:sldMk cId="2136943905" sldId="850"/>
        </pc:sldMkLst>
      </pc:sldChg>
    </pc:docChg>
  </pc:docChgLst>
  <pc:docChgLst>
    <pc:chgData name="Bea Montenegro" userId="65d3c91a-73e9-4799-becb-247b768c9783" providerId="ADAL" clId="{F7377AC3-5B7E-49BD-9E46-16C13BE7A09C}"/>
    <pc:docChg chg="modSld">
      <pc:chgData name="Bea Montenegro" userId="65d3c91a-73e9-4799-becb-247b768c9783" providerId="ADAL" clId="{F7377AC3-5B7E-49BD-9E46-16C13BE7A09C}" dt="2022-04-08T05:22:12.901" v="0" actId="12385"/>
      <pc:docMkLst>
        <pc:docMk/>
      </pc:docMkLst>
      <pc:sldChg chg="modSp mod">
        <pc:chgData name="Bea Montenegro" userId="65d3c91a-73e9-4799-becb-247b768c9783" providerId="ADAL" clId="{F7377AC3-5B7E-49BD-9E46-16C13BE7A09C}" dt="2022-04-08T05:22:12.901" v="0" actId="12385"/>
        <pc:sldMkLst>
          <pc:docMk/>
          <pc:sldMk cId="2428602200" sldId="709"/>
        </pc:sldMkLst>
        <pc:graphicFrameChg chg="modGraphic">
          <ac:chgData name="Bea Montenegro" userId="65d3c91a-73e9-4799-becb-247b768c9783" providerId="ADAL" clId="{F7377AC3-5B7E-49BD-9E46-16C13BE7A09C}" dt="2022-04-08T05:22:12.901" v="0" actId="12385"/>
          <ac:graphicFrameMkLst>
            <pc:docMk/>
            <pc:sldMk cId="2428602200" sldId="709"/>
            <ac:graphicFrameMk id="4" creationId="{D8473ADE-6F96-4867-A6E7-CB0D71BB5025}"/>
          </ac:graphicFrameMkLst>
        </pc:graphicFrameChg>
      </pc:sldChg>
    </pc:docChg>
  </pc:docChgLst>
  <pc:docChgLst>
    <pc:chgData name="Ayan Daluz" userId="befa8149-c6af-46c9-b27d-15d84abc302f" providerId="ADAL" clId="{7FF38E6A-77A7-4512-8DE6-E155EFF6309A}"/>
    <pc:docChg chg="modSld">
      <pc:chgData name="Ayan Daluz" userId="befa8149-c6af-46c9-b27d-15d84abc302f" providerId="ADAL" clId="{7FF38E6A-77A7-4512-8DE6-E155EFF6309A}" dt="2023-04-13T04:57:43.458" v="1" actId="20577"/>
      <pc:docMkLst>
        <pc:docMk/>
      </pc:docMkLst>
      <pc:sldChg chg="modSp mod">
        <pc:chgData name="Ayan Daluz" userId="befa8149-c6af-46c9-b27d-15d84abc302f" providerId="ADAL" clId="{7FF38E6A-77A7-4512-8DE6-E155EFF6309A}" dt="2023-04-13T04:56:22.761" v="0" actId="20577"/>
        <pc:sldMkLst>
          <pc:docMk/>
          <pc:sldMk cId="714558592" sldId="755"/>
        </pc:sldMkLst>
        <pc:spChg chg="mod">
          <ac:chgData name="Ayan Daluz" userId="befa8149-c6af-46c9-b27d-15d84abc302f" providerId="ADAL" clId="{7FF38E6A-77A7-4512-8DE6-E155EFF6309A}" dt="2023-04-13T04:56:22.761" v="0" actId="20577"/>
          <ac:spMkLst>
            <pc:docMk/>
            <pc:sldMk cId="714558592" sldId="755"/>
            <ac:spMk id="2" creationId="{0631258E-42A2-4A96-A264-9BF3D41554F8}"/>
          </ac:spMkLst>
        </pc:spChg>
      </pc:sldChg>
      <pc:sldChg chg="modSp mod">
        <pc:chgData name="Ayan Daluz" userId="befa8149-c6af-46c9-b27d-15d84abc302f" providerId="ADAL" clId="{7FF38E6A-77A7-4512-8DE6-E155EFF6309A}" dt="2023-04-13T04:57:43.458" v="1" actId="20577"/>
        <pc:sldMkLst>
          <pc:docMk/>
          <pc:sldMk cId="2607162059" sldId="831"/>
        </pc:sldMkLst>
        <pc:spChg chg="mod">
          <ac:chgData name="Ayan Daluz" userId="befa8149-c6af-46c9-b27d-15d84abc302f" providerId="ADAL" clId="{7FF38E6A-77A7-4512-8DE6-E155EFF6309A}" dt="2023-04-13T04:57:43.458" v="1" actId="20577"/>
          <ac:spMkLst>
            <pc:docMk/>
            <pc:sldMk cId="2607162059" sldId="831"/>
            <ac:spMk id="2" creationId="{0631258E-42A2-4A96-A264-9BF3D41554F8}"/>
          </ac:spMkLst>
        </pc:spChg>
      </pc:sldChg>
    </pc:docChg>
  </pc:docChgLst>
  <pc:docChgLst>
    <pc:chgData name="Lei San Agustin" userId="d8299a59-9786-404a-a65b-a702bd7a1468" providerId="ADAL" clId="{4F368754-2B60-4D06-8C38-9CFFF9B70225}"/>
    <pc:docChg chg="mod">
      <pc:chgData name="Lei San Agustin" userId="d8299a59-9786-404a-a65b-a702bd7a1468" providerId="ADAL" clId="{4F368754-2B60-4D06-8C38-9CFFF9B70225}" dt="2023-04-14T00:57:55.944" v="0" actId="33475"/>
      <pc:docMkLst>
        <pc:docMk/>
      </pc:docMkLst>
    </pc:docChg>
  </pc:docChgLst>
  <pc:docChgLst>
    <pc:chgData name="Jah Garcia" userId="25669e9e-0f09-40ea-9428-71d1ccfdd72a" providerId="ADAL" clId="{2A50B544-FF79-47AA-8659-02451A8A8F58}"/>
    <pc:docChg chg="undo redo custSel modSld">
      <pc:chgData name="Jah Garcia" userId="25669e9e-0f09-40ea-9428-71d1ccfdd72a" providerId="ADAL" clId="{2A50B544-FF79-47AA-8659-02451A8A8F58}" dt="2023-08-07T05:44:51.479" v="753" actId="403"/>
      <pc:docMkLst>
        <pc:docMk/>
      </pc:docMkLst>
      <pc:sldChg chg="modSp mod">
        <pc:chgData name="Jah Garcia" userId="25669e9e-0f09-40ea-9428-71d1ccfdd72a" providerId="ADAL" clId="{2A50B544-FF79-47AA-8659-02451A8A8F58}" dt="2023-08-07T01:49:04.367" v="0" actId="20577"/>
        <pc:sldMkLst>
          <pc:docMk/>
          <pc:sldMk cId="3061197347" sldId="522"/>
        </pc:sldMkLst>
        <pc:spChg chg="mod">
          <ac:chgData name="Jah Garcia" userId="25669e9e-0f09-40ea-9428-71d1ccfdd72a" providerId="ADAL" clId="{2A50B544-FF79-47AA-8659-02451A8A8F58}" dt="2023-08-07T01:49:04.367" v="0" actId="20577"/>
          <ac:spMkLst>
            <pc:docMk/>
            <pc:sldMk cId="3061197347" sldId="522"/>
            <ac:spMk id="3" creationId="{042D9E7B-D1BB-4A59-8D12-11E6C2FA55AC}"/>
          </ac:spMkLst>
        </pc:spChg>
      </pc:sldChg>
      <pc:sldChg chg="modSp mod">
        <pc:chgData name="Jah Garcia" userId="25669e9e-0f09-40ea-9428-71d1ccfdd72a" providerId="ADAL" clId="{2A50B544-FF79-47AA-8659-02451A8A8F58}" dt="2023-08-07T05:44:51.479" v="753" actId="403"/>
        <pc:sldMkLst>
          <pc:docMk/>
          <pc:sldMk cId="1807871275" sldId="524"/>
        </pc:sldMkLst>
        <pc:spChg chg="mod">
          <ac:chgData name="Jah Garcia" userId="25669e9e-0f09-40ea-9428-71d1ccfdd72a" providerId="ADAL" clId="{2A50B544-FF79-47AA-8659-02451A8A8F58}" dt="2023-08-07T01:53:44.109" v="9" actId="20577"/>
          <ac:spMkLst>
            <pc:docMk/>
            <pc:sldMk cId="1807871275" sldId="524"/>
            <ac:spMk id="3" creationId="{042D9E7B-D1BB-4A59-8D12-11E6C2FA55AC}"/>
          </ac:spMkLst>
        </pc:spChg>
        <pc:graphicFrameChg chg="mod modGraphic">
          <ac:chgData name="Jah Garcia" userId="25669e9e-0f09-40ea-9428-71d1ccfdd72a" providerId="ADAL" clId="{2A50B544-FF79-47AA-8659-02451A8A8F58}" dt="2023-08-07T05:44:51.479" v="753" actId="403"/>
          <ac:graphicFrameMkLst>
            <pc:docMk/>
            <pc:sldMk cId="1807871275" sldId="524"/>
            <ac:graphicFrameMk id="6" creationId="{E8E38AEC-C791-7DE4-DADD-A6FE607A2984}"/>
          </ac:graphicFrameMkLst>
        </pc:graphicFrameChg>
      </pc:sldChg>
      <pc:sldChg chg="modSp mod">
        <pc:chgData name="Jah Garcia" userId="25669e9e-0f09-40ea-9428-71d1ccfdd72a" providerId="ADAL" clId="{2A50B544-FF79-47AA-8659-02451A8A8F58}" dt="2023-08-07T01:57:18.870" v="67" actId="20577"/>
        <pc:sldMkLst>
          <pc:docMk/>
          <pc:sldMk cId="2946966480" sldId="526"/>
        </pc:sldMkLst>
        <pc:spChg chg="mod">
          <ac:chgData name="Jah Garcia" userId="25669e9e-0f09-40ea-9428-71d1ccfdd72a" providerId="ADAL" clId="{2A50B544-FF79-47AA-8659-02451A8A8F58}" dt="2023-08-07T01:57:18.870" v="67" actId="20577"/>
          <ac:spMkLst>
            <pc:docMk/>
            <pc:sldMk cId="2946966480" sldId="526"/>
            <ac:spMk id="3" creationId="{042D9E7B-D1BB-4A59-8D12-11E6C2FA55AC}"/>
          </ac:spMkLst>
        </pc:spChg>
      </pc:sldChg>
      <pc:sldChg chg="modSp mod">
        <pc:chgData name="Jah Garcia" userId="25669e9e-0f09-40ea-9428-71d1ccfdd72a" providerId="ADAL" clId="{2A50B544-FF79-47AA-8659-02451A8A8F58}" dt="2023-08-07T05:11:53.565" v="707" actId="20577"/>
        <pc:sldMkLst>
          <pc:docMk/>
          <pc:sldMk cId="226615260" sldId="594"/>
        </pc:sldMkLst>
        <pc:spChg chg="mod">
          <ac:chgData name="Jah Garcia" userId="25669e9e-0f09-40ea-9428-71d1ccfdd72a" providerId="ADAL" clId="{2A50B544-FF79-47AA-8659-02451A8A8F58}" dt="2023-08-07T05:11:53.565" v="707" actId="20577"/>
          <ac:spMkLst>
            <pc:docMk/>
            <pc:sldMk cId="226615260" sldId="594"/>
            <ac:spMk id="3" creationId="{042D9E7B-D1BB-4A59-8D12-11E6C2FA55AC}"/>
          </ac:spMkLst>
        </pc:spChg>
      </pc:sldChg>
      <pc:sldChg chg="modSp mod">
        <pc:chgData name="Jah Garcia" userId="25669e9e-0f09-40ea-9428-71d1ccfdd72a" providerId="ADAL" clId="{2A50B544-FF79-47AA-8659-02451A8A8F58}" dt="2023-08-07T05:14:55.292" v="722" actId="20577"/>
        <pc:sldMkLst>
          <pc:docMk/>
          <pc:sldMk cId="1637139240" sldId="635"/>
        </pc:sldMkLst>
        <pc:spChg chg="mod">
          <ac:chgData name="Jah Garcia" userId="25669e9e-0f09-40ea-9428-71d1ccfdd72a" providerId="ADAL" clId="{2A50B544-FF79-47AA-8659-02451A8A8F58}" dt="2023-08-07T05:14:55.292" v="722" actId="20577"/>
          <ac:spMkLst>
            <pc:docMk/>
            <pc:sldMk cId="1637139240" sldId="635"/>
            <ac:spMk id="3" creationId="{042D9E7B-D1BB-4A59-8D12-11E6C2FA55AC}"/>
          </ac:spMkLst>
        </pc:spChg>
      </pc:sldChg>
      <pc:sldChg chg="modSp mod">
        <pc:chgData name="Jah Garcia" userId="25669e9e-0f09-40ea-9428-71d1ccfdd72a" providerId="ADAL" clId="{2A50B544-FF79-47AA-8659-02451A8A8F58}" dt="2023-08-07T05:15:55.220" v="739" actId="20577"/>
        <pc:sldMkLst>
          <pc:docMk/>
          <pc:sldMk cId="593441543" sldId="637"/>
        </pc:sldMkLst>
        <pc:spChg chg="mod">
          <ac:chgData name="Jah Garcia" userId="25669e9e-0f09-40ea-9428-71d1ccfdd72a" providerId="ADAL" clId="{2A50B544-FF79-47AA-8659-02451A8A8F58}" dt="2023-08-07T05:15:55.220" v="739" actId="20577"/>
          <ac:spMkLst>
            <pc:docMk/>
            <pc:sldMk cId="593441543" sldId="637"/>
            <ac:spMk id="3" creationId="{042D9E7B-D1BB-4A59-8D12-11E6C2FA55AC}"/>
          </ac:spMkLst>
        </pc:spChg>
      </pc:sldChg>
      <pc:sldChg chg="modSp">
        <pc:chgData name="Jah Garcia" userId="25669e9e-0f09-40ea-9428-71d1ccfdd72a" providerId="ADAL" clId="{2A50B544-FF79-47AA-8659-02451A8A8F58}" dt="2023-08-07T05:16:11.931" v="752" actId="20577"/>
        <pc:sldMkLst>
          <pc:docMk/>
          <pc:sldMk cId="4079662121" sldId="638"/>
        </pc:sldMkLst>
        <pc:graphicFrameChg chg="mod">
          <ac:chgData name="Jah Garcia" userId="25669e9e-0f09-40ea-9428-71d1ccfdd72a" providerId="ADAL" clId="{2A50B544-FF79-47AA-8659-02451A8A8F58}" dt="2023-08-07T05:16:11.931" v="752" actId="20577"/>
          <ac:graphicFrameMkLst>
            <pc:docMk/>
            <pc:sldMk cId="4079662121" sldId="638"/>
            <ac:graphicFrameMk id="7" creationId="{D3E1F679-F62B-4EEB-BFD5-FC2022439077}"/>
          </ac:graphicFrameMkLst>
        </pc:graphicFrameChg>
      </pc:sldChg>
      <pc:sldChg chg="modSp mod">
        <pc:chgData name="Jah Garcia" userId="25669e9e-0f09-40ea-9428-71d1ccfdd72a" providerId="ADAL" clId="{2A50B544-FF79-47AA-8659-02451A8A8F58}" dt="2023-08-07T04:07:13.633" v="652" actId="20577"/>
        <pc:sldMkLst>
          <pc:docMk/>
          <pc:sldMk cId="673541488" sldId="724"/>
        </pc:sldMkLst>
        <pc:spChg chg="mod">
          <ac:chgData name="Jah Garcia" userId="25669e9e-0f09-40ea-9428-71d1ccfdd72a" providerId="ADAL" clId="{2A50B544-FF79-47AA-8659-02451A8A8F58}" dt="2023-08-07T04:07:13.633" v="652" actId="20577"/>
          <ac:spMkLst>
            <pc:docMk/>
            <pc:sldMk cId="673541488" sldId="724"/>
            <ac:spMk id="3" creationId="{042D9E7B-D1BB-4A59-8D12-11E6C2FA55AC}"/>
          </ac:spMkLst>
        </pc:spChg>
      </pc:sldChg>
      <pc:sldChg chg="modSp mod">
        <pc:chgData name="Jah Garcia" userId="25669e9e-0f09-40ea-9428-71d1ccfdd72a" providerId="ADAL" clId="{2A50B544-FF79-47AA-8659-02451A8A8F58}" dt="2023-08-07T04:25:40.202" v="704" actId="20577"/>
        <pc:sldMkLst>
          <pc:docMk/>
          <pc:sldMk cId="168988112" sldId="731"/>
        </pc:sldMkLst>
        <pc:spChg chg="mod">
          <ac:chgData name="Jah Garcia" userId="25669e9e-0f09-40ea-9428-71d1ccfdd72a" providerId="ADAL" clId="{2A50B544-FF79-47AA-8659-02451A8A8F58}" dt="2023-08-07T04:25:40.202" v="704" actId="20577"/>
          <ac:spMkLst>
            <pc:docMk/>
            <pc:sldMk cId="168988112" sldId="731"/>
            <ac:spMk id="3" creationId="{042D9E7B-D1BB-4A59-8D12-11E6C2FA55AC}"/>
          </ac:spMkLst>
        </pc:spChg>
      </pc:sldChg>
      <pc:sldChg chg="modSp mod">
        <pc:chgData name="Jah Garcia" userId="25669e9e-0f09-40ea-9428-71d1ccfdd72a" providerId="ADAL" clId="{2A50B544-FF79-47AA-8659-02451A8A8F58}" dt="2023-08-07T04:24:40.426" v="666" actId="20577"/>
        <pc:sldMkLst>
          <pc:docMk/>
          <pc:sldMk cId="2321627136" sldId="737"/>
        </pc:sldMkLst>
        <pc:spChg chg="mod">
          <ac:chgData name="Jah Garcia" userId="25669e9e-0f09-40ea-9428-71d1ccfdd72a" providerId="ADAL" clId="{2A50B544-FF79-47AA-8659-02451A8A8F58}" dt="2023-08-07T04:24:40.426" v="666" actId="20577"/>
          <ac:spMkLst>
            <pc:docMk/>
            <pc:sldMk cId="2321627136" sldId="737"/>
            <ac:spMk id="3" creationId="{042D9E7B-D1BB-4A59-8D12-11E6C2FA55AC}"/>
          </ac:spMkLst>
        </pc:spChg>
      </pc:sldChg>
      <pc:sldChg chg="modSp">
        <pc:chgData name="Jah Garcia" userId="25669e9e-0f09-40ea-9428-71d1ccfdd72a" providerId="ADAL" clId="{2A50B544-FF79-47AA-8659-02451A8A8F58}" dt="2023-08-07T04:27:02.900" v="705" actId="20577"/>
        <pc:sldMkLst>
          <pc:docMk/>
          <pc:sldMk cId="2672440771" sldId="739"/>
        </pc:sldMkLst>
        <pc:graphicFrameChg chg="mod">
          <ac:chgData name="Jah Garcia" userId="25669e9e-0f09-40ea-9428-71d1ccfdd72a" providerId="ADAL" clId="{2A50B544-FF79-47AA-8659-02451A8A8F58}" dt="2023-08-07T04:27:02.900" v="705" actId="20577"/>
          <ac:graphicFrameMkLst>
            <pc:docMk/>
            <pc:sldMk cId="2672440771" sldId="739"/>
            <ac:graphicFrameMk id="4" creationId="{AF3FB571-F757-4367-A785-F2806D5024F7}"/>
          </ac:graphicFrameMkLst>
        </pc:graphicFrameChg>
      </pc:sldChg>
      <pc:sldChg chg="modSp mod">
        <pc:chgData name="Jah Garcia" userId="25669e9e-0f09-40ea-9428-71d1ccfdd72a" providerId="ADAL" clId="{2A50B544-FF79-47AA-8659-02451A8A8F58}" dt="2023-08-07T02:03:47.409" v="68" actId="20577"/>
        <pc:sldMkLst>
          <pc:docMk/>
          <pc:sldMk cId="3027713084" sldId="756"/>
        </pc:sldMkLst>
        <pc:spChg chg="mod">
          <ac:chgData name="Jah Garcia" userId="25669e9e-0f09-40ea-9428-71d1ccfdd72a" providerId="ADAL" clId="{2A50B544-FF79-47AA-8659-02451A8A8F58}" dt="2023-08-07T02:03:47.409" v="68" actId="20577"/>
          <ac:spMkLst>
            <pc:docMk/>
            <pc:sldMk cId="3027713084" sldId="756"/>
            <ac:spMk id="3" creationId="{042D9E7B-D1BB-4A59-8D12-11E6C2FA55AC}"/>
          </ac:spMkLst>
        </pc:spChg>
      </pc:sldChg>
      <pc:sldChg chg="modSp mod">
        <pc:chgData name="Jah Garcia" userId="25669e9e-0f09-40ea-9428-71d1ccfdd72a" providerId="ADAL" clId="{2A50B544-FF79-47AA-8659-02451A8A8F58}" dt="2023-08-07T02:03:56.430" v="69" actId="20577"/>
        <pc:sldMkLst>
          <pc:docMk/>
          <pc:sldMk cId="1423667063" sldId="757"/>
        </pc:sldMkLst>
        <pc:spChg chg="mod">
          <ac:chgData name="Jah Garcia" userId="25669e9e-0f09-40ea-9428-71d1ccfdd72a" providerId="ADAL" clId="{2A50B544-FF79-47AA-8659-02451A8A8F58}" dt="2023-08-07T02:03:56.430" v="69" actId="20577"/>
          <ac:spMkLst>
            <pc:docMk/>
            <pc:sldMk cId="1423667063" sldId="757"/>
            <ac:spMk id="3" creationId="{042D9E7B-D1BB-4A59-8D12-11E6C2FA55AC}"/>
          </ac:spMkLst>
        </pc:spChg>
      </pc:sldChg>
      <pc:sldChg chg="modSp mod">
        <pc:chgData name="Jah Garcia" userId="25669e9e-0f09-40ea-9428-71d1ccfdd72a" providerId="ADAL" clId="{2A50B544-FF79-47AA-8659-02451A8A8F58}" dt="2023-08-07T02:07:18.375" v="70" actId="20577"/>
        <pc:sldMkLst>
          <pc:docMk/>
          <pc:sldMk cId="3394546819" sldId="764"/>
        </pc:sldMkLst>
        <pc:spChg chg="mod">
          <ac:chgData name="Jah Garcia" userId="25669e9e-0f09-40ea-9428-71d1ccfdd72a" providerId="ADAL" clId="{2A50B544-FF79-47AA-8659-02451A8A8F58}" dt="2023-08-07T02:07:18.375" v="70" actId="20577"/>
          <ac:spMkLst>
            <pc:docMk/>
            <pc:sldMk cId="3394546819" sldId="764"/>
            <ac:spMk id="3" creationId="{042D9E7B-D1BB-4A59-8D12-11E6C2FA55AC}"/>
          </ac:spMkLst>
        </pc:spChg>
      </pc:sldChg>
      <pc:sldChg chg="modSp mod">
        <pc:chgData name="Jah Garcia" userId="25669e9e-0f09-40ea-9428-71d1ccfdd72a" providerId="ADAL" clId="{2A50B544-FF79-47AA-8659-02451A8A8F58}" dt="2023-08-07T02:14:14.334" v="111" actId="20577"/>
        <pc:sldMkLst>
          <pc:docMk/>
          <pc:sldMk cId="4220144805" sldId="765"/>
        </pc:sldMkLst>
        <pc:spChg chg="mod">
          <ac:chgData name="Jah Garcia" userId="25669e9e-0f09-40ea-9428-71d1ccfdd72a" providerId="ADAL" clId="{2A50B544-FF79-47AA-8659-02451A8A8F58}" dt="2023-08-07T02:14:14.334" v="111" actId="20577"/>
          <ac:spMkLst>
            <pc:docMk/>
            <pc:sldMk cId="4220144805" sldId="765"/>
            <ac:spMk id="3" creationId="{042D9E7B-D1BB-4A59-8D12-11E6C2FA55AC}"/>
          </ac:spMkLst>
        </pc:spChg>
      </pc:sldChg>
      <pc:sldChg chg="modSp mod">
        <pc:chgData name="Jah Garcia" userId="25669e9e-0f09-40ea-9428-71d1ccfdd72a" providerId="ADAL" clId="{2A50B544-FF79-47AA-8659-02451A8A8F58}" dt="2023-08-07T02:16:46.231" v="139" actId="20577"/>
        <pc:sldMkLst>
          <pc:docMk/>
          <pc:sldMk cId="4281597369" sldId="766"/>
        </pc:sldMkLst>
        <pc:spChg chg="mod">
          <ac:chgData name="Jah Garcia" userId="25669e9e-0f09-40ea-9428-71d1ccfdd72a" providerId="ADAL" clId="{2A50B544-FF79-47AA-8659-02451A8A8F58}" dt="2023-08-07T02:16:46.231" v="139" actId="20577"/>
          <ac:spMkLst>
            <pc:docMk/>
            <pc:sldMk cId="4281597369" sldId="766"/>
            <ac:spMk id="3" creationId="{042D9E7B-D1BB-4A59-8D12-11E6C2FA55AC}"/>
          </ac:spMkLst>
        </pc:spChg>
      </pc:sldChg>
      <pc:sldChg chg="modSp mod">
        <pc:chgData name="Jah Garcia" userId="25669e9e-0f09-40ea-9428-71d1ccfdd72a" providerId="ADAL" clId="{2A50B544-FF79-47AA-8659-02451A8A8F58}" dt="2023-08-07T02:18:00.782" v="154" actId="20577"/>
        <pc:sldMkLst>
          <pc:docMk/>
          <pc:sldMk cId="2234963945" sldId="771"/>
        </pc:sldMkLst>
        <pc:spChg chg="mod">
          <ac:chgData name="Jah Garcia" userId="25669e9e-0f09-40ea-9428-71d1ccfdd72a" providerId="ADAL" clId="{2A50B544-FF79-47AA-8659-02451A8A8F58}" dt="2023-08-07T02:18:00.782" v="154" actId="20577"/>
          <ac:spMkLst>
            <pc:docMk/>
            <pc:sldMk cId="2234963945" sldId="771"/>
            <ac:spMk id="3" creationId="{042D9E7B-D1BB-4A59-8D12-11E6C2FA55AC}"/>
          </ac:spMkLst>
        </pc:spChg>
      </pc:sldChg>
      <pc:sldChg chg="modSp mod">
        <pc:chgData name="Jah Garcia" userId="25669e9e-0f09-40ea-9428-71d1ccfdd72a" providerId="ADAL" clId="{2A50B544-FF79-47AA-8659-02451A8A8F58}" dt="2023-08-07T02:19:15.060" v="169"/>
        <pc:sldMkLst>
          <pc:docMk/>
          <pc:sldMk cId="393397786" sldId="772"/>
        </pc:sldMkLst>
        <pc:graphicFrameChg chg="mod modGraphic">
          <ac:chgData name="Jah Garcia" userId="25669e9e-0f09-40ea-9428-71d1ccfdd72a" providerId="ADAL" clId="{2A50B544-FF79-47AA-8659-02451A8A8F58}" dt="2023-08-07T02:19:15.060" v="169"/>
          <ac:graphicFrameMkLst>
            <pc:docMk/>
            <pc:sldMk cId="393397786" sldId="772"/>
            <ac:graphicFrameMk id="4" creationId="{E9B53528-18E8-41E5-A7F7-A4FEF89B706A}"/>
          </ac:graphicFrameMkLst>
        </pc:graphicFrameChg>
      </pc:sldChg>
      <pc:sldChg chg="modSp">
        <pc:chgData name="Jah Garcia" userId="25669e9e-0f09-40ea-9428-71d1ccfdd72a" providerId="ADAL" clId="{2A50B544-FF79-47AA-8659-02451A8A8F58}" dt="2023-08-07T02:21:32.487" v="171" actId="20577"/>
        <pc:sldMkLst>
          <pc:docMk/>
          <pc:sldMk cId="1663775748" sldId="778"/>
        </pc:sldMkLst>
        <pc:graphicFrameChg chg="mod">
          <ac:chgData name="Jah Garcia" userId="25669e9e-0f09-40ea-9428-71d1ccfdd72a" providerId="ADAL" clId="{2A50B544-FF79-47AA-8659-02451A8A8F58}" dt="2023-08-07T02:21:32.487" v="171" actId="20577"/>
          <ac:graphicFrameMkLst>
            <pc:docMk/>
            <pc:sldMk cId="1663775748" sldId="778"/>
            <ac:graphicFrameMk id="6" creationId="{763B1359-2D36-4A86-A207-6800057AC23E}"/>
          </ac:graphicFrameMkLst>
        </pc:graphicFrameChg>
      </pc:sldChg>
      <pc:sldChg chg="modSp mod">
        <pc:chgData name="Jah Garcia" userId="25669e9e-0f09-40ea-9428-71d1ccfdd72a" providerId="ADAL" clId="{2A50B544-FF79-47AA-8659-02451A8A8F58}" dt="2023-08-07T02:41:51.472" v="191" actId="20577"/>
        <pc:sldMkLst>
          <pc:docMk/>
          <pc:sldMk cId="3061616682" sldId="790"/>
        </pc:sldMkLst>
        <pc:spChg chg="mod">
          <ac:chgData name="Jah Garcia" userId="25669e9e-0f09-40ea-9428-71d1ccfdd72a" providerId="ADAL" clId="{2A50B544-FF79-47AA-8659-02451A8A8F58}" dt="2023-08-07T02:41:51.472" v="191" actId="20577"/>
          <ac:spMkLst>
            <pc:docMk/>
            <pc:sldMk cId="3061616682" sldId="790"/>
            <ac:spMk id="3" creationId="{042D9E7B-D1BB-4A59-8D12-11E6C2FA55AC}"/>
          </ac:spMkLst>
        </pc:spChg>
      </pc:sldChg>
      <pc:sldChg chg="modSp mod">
        <pc:chgData name="Jah Garcia" userId="25669e9e-0f09-40ea-9428-71d1ccfdd72a" providerId="ADAL" clId="{2A50B544-FF79-47AA-8659-02451A8A8F58}" dt="2023-08-07T02:43:23.151" v="246" actId="20577"/>
        <pc:sldMkLst>
          <pc:docMk/>
          <pc:sldMk cId="3185945573" sldId="791"/>
        </pc:sldMkLst>
        <pc:spChg chg="mod">
          <ac:chgData name="Jah Garcia" userId="25669e9e-0f09-40ea-9428-71d1ccfdd72a" providerId="ADAL" clId="{2A50B544-FF79-47AA-8659-02451A8A8F58}" dt="2023-08-07T02:43:23.151" v="246" actId="20577"/>
          <ac:spMkLst>
            <pc:docMk/>
            <pc:sldMk cId="3185945573" sldId="791"/>
            <ac:spMk id="3" creationId="{042D9E7B-D1BB-4A59-8D12-11E6C2FA55AC}"/>
          </ac:spMkLst>
        </pc:spChg>
      </pc:sldChg>
      <pc:sldChg chg="modSp mod">
        <pc:chgData name="Jah Garcia" userId="25669e9e-0f09-40ea-9428-71d1ccfdd72a" providerId="ADAL" clId="{2A50B544-FF79-47AA-8659-02451A8A8F58}" dt="2023-08-07T02:45:06.063" v="272" actId="20577"/>
        <pc:sldMkLst>
          <pc:docMk/>
          <pc:sldMk cId="475191866" sldId="793"/>
        </pc:sldMkLst>
        <pc:spChg chg="mod">
          <ac:chgData name="Jah Garcia" userId="25669e9e-0f09-40ea-9428-71d1ccfdd72a" providerId="ADAL" clId="{2A50B544-FF79-47AA-8659-02451A8A8F58}" dt="2023-08-07T02:45:06.063" v="272" actId="20577"/>
          <ac:spMkLst>
            <pc:docMk/>
            <pc:sldMk cId="475191866" sldId="793"/>
            <ac:spMk id="3" creationId="{042D9E7B-D1BB-4A59-8D12-11E6C2FA55AC}"/>
          </ac:spMkLst>
        </pc:spChg>
      </pc:sldChg>
      <pc:sldChg chg="modSp mod">
        <pc:chgData name="Jah Garcia" userId="25669e9e-0f09-40ea-9428-71d1ccfdd72a" providerId="ADAL" clId="{2A50B544-FF79-47AA-8659-02451A8A8F58}" dt="2023-08-07T02:45:34.063" v="274" actId="20577"/>
        <pc:sldMkLst>
          <pc:docMk/>
          <pc:sldMk cId="2360531342" sldId="794"/>
        </pc:sldMkLst>
        <pc:spChg chg="mod">
          <ac:chgData name="Jah Garcia" userId="25669e9e-0f09-40ea-9428-71d1ccfdd72a" providerId="ADAL" clId="{2A50B544-FF79-47AA-8659-02451A8A8F58}" dt="2023-08-07T02:45:24.688" v="273"/>
          <ac:spMkLst>
            <pc:docMk/>
            <pc:sldMk cId="2360531342" sldId="794"/>
            <ac:spMk id="3" creationId="{042D9E7B-D1BB-4A59-8D12-11E6C2FA55AC}"/>
          </ac:spMkLst>
        </pc:spChg>
        <pc:graphicFrameChg chg="mod">
          <ac:chgData name="Jah Garcia" userId="25669e9e-0f09-40ea-9428-71d1ccfdd72a" providerId="ADAL" clId="{2A50B544-FF79-47AA-8659-02451A8A8F58}" dt="2023-08-07T02:45:34.063" v="274" actId="20577"/>
          <ac:graphicFrameMkLst>
            <pc:docMk/>
            <pc:sldMk cId="2360531342" sldId="794"/>
            <ac:graphicFrameMk id="4" creationId="{3FA2985D-3DA3-D99B-4BB3-7E98165480AF}"/>
          </ac:graphicFrameMkLst>
        </pc:graphicFrameChg>
      </pc:sldChg>
      <pc:sldChg chg="modSp mod">
        <pc:chgData name="Jah Garcia" userId="25669e9e-0f09-40ea-9428-71d1ccfdd72a" providerId="ADAL" clId="{2A50B544-FF79-47AA-8659-02451A8A8F58}" dt="2023-08-07T02:55:05.112" v="275" actId="20577"/>
        <pc:sldMkLst>
          <pc:docMk/>
          <pc:sldMk cId="1213655181" sldId="799"/>
        </pc:sldMkLst>
        <pc:graphicFrameChg chg="modGraphic">
          <ac:chgData name="Jah Garcia" userId="25669e9e-0f09-40ea-9428-71d1ccfdd72a" providerId="ADAL" clId="{2A50B544-FF79-47AA-8659-02451A8A8F58}" dt="2023-08-07T02:55:05.112" v="275" actId="20577"/>
          <ac:graphicFrameMkLst>
            <pc:docMk/>
            <pc:sldMk cId="1213655181" sldId="799"/>
            <ac:graphicFrameMk id="6" creationId="{122A493A-0EC8-4CCC-AB11-570310A3B0CD}"/>
          </ac:graphicFrameMkLst>
        </pc:graphicFrameChg>
      </pc:sldChg>
      <pc:sldChg chg="modSp mod">
        <pc:chgData name="Jah Garcia" userId="25669e9e-0f09-40ea-9428-71d1ccfdd72a" providerId="ADAL" clId="{2A50B544-FF79-47AA-8659-02451A8A8F58}" dt="2023-08-07T02:55:34.227" v="276" actId="20577"/>
        <pc:sldMkLst>
          <pc:docMk/>
          <pc:sldMk cId="1281982938" sldId="801"/>
        </pc:sldMkLst>
        <pc:spChg chg="mod">
          <ac:chgData name="Jah Garcia" userId="25669e9e-0f09-40ea-9428-71d1ccfdd72a" providerId="ADAL" clId="{2A50B544-FF79-47AA-8659-02451A8A8F58}" dt="2023-08-07T02:55:34.227" v="276" actId="20577"/>
          <ac:spMkLst>
            <pc:docMk/>
            <pc:sldMk cId="1281982938" sldId="801"/>
            <ac:spMk id="3" creationId="{042D9E7B-D1BB-4A59-8D12-11E6C2FA55AC}"/>
          </ac:spMkLst>
        </pc:spChg>
      </pc:sldChg>
      <pc:sldChg chg="modSp mod">
        <pc:chgData name="Jah Garcia" userId="25669e9e-0f09-40ea-9428-71d1ccfdd72a" providerId="ADAL" clId="{2A50B544-FF79-47AA-8659-02451A8A8F58}" dt="2023-08-07T02:56:50.735" v="295" actId="20577"/>
        <pc:sldMkLst>
          <pc:docMk/>
          <pc:sldMk cId="1787555949" sldId="804"/>
        </pc:sldMkLst>
        <pc:spChg chg="mod">
          <ac:chgData name="Jah Garcia" userId="25669e9e-0f09-40ea-9428-71d1ccfdd72a" providerId="ADAL" clId="{2A50B544-FF79-47AA-8659-02451A8A8F58}" dt="2023-08-07T02:56:50.735" v="295" actId="20577"/>
          <ac:spMkLst>
            <pc:docMk/>
            <pc:sldMk cId="1787555949" sldId="804"/>
            <ac:spMk id="3" creationId="{042D9E7B-D1BB-4A59-8D12-11E6C2FA55AC}"/>
          </ac:spMkLst>
        </pc:spChg>
      </pc:sldChg>
      <pc:sldChg chg="modSp mod">
        <pc:chgData name="Jah Garcia" userId="25669e9e-0f09-40ea-9428-71d1ccfdd72a" providerId="ADAL" clId="{2A50B544-FF79-47AA-8659-02451A8A8F58}" dt="2023-08-07T03:01:50.290" v="395" actId="20577"/>
        <pc:sldMkLst>
          <pc:docMk/>
          <pc:sldMk cId="1481962527" sldId="808"/>
        </pc:sldMkLst>
        <pc:graphicFrameChg chg="modGraphic">
          <ac:chgData name="Jah Garcia" userId="25669e9e-0f09-40ea-9428-71d1ccfdd72a" providerId="ADAL" clId="{2A50B544-FF79-47AA-8659-02451A8A8F58}" dt="2023-08-07T03:01:50.290" v="395" actId="20577"/>
          <ac:graphicFrameMkLst>
            <pc:docMk/>
            <pc:sldMk cId="1481962527" sldId="808"/>
            <ac:graphicFrameMk id="6" creationId="{71B437BD-20BD-44EB-B0DE-8614229004B8}"/>
          </ac:graphicFrameMkLst>
        </pc:graphicFrameChg>
      </pc:sldChg>
      <pc:sldChg chg="modSp mod">
        <pc:chgData name="Jah Garcia" userId="25669e9e-0f09-40ea-9428-71d1ccfdd72a" providerId="ADAL" clId="{2A50B544-FF79-47AA-8659-02451A8A8F58}" dt="2023-08-07T03:03:01.113" v="411" actId="20577"/>
        <pc:sldMkLst>
          <pc:docMk/>
          <pc:sldMk cId="336912450" sldId="809"/>
        </pc:sldMkLst>
        <pc:graphicFrameChg chg="modGraphic">
          <ac:chgData name="Jah Garcia" userId="25669e9e-0f09-40ea-9428-71d1ccfdd72a" providerId="ADAL" clId="{2A50B544-FF79-47AA-8659-02451A8A8F58}" dt="2023-08-07T03:03:01.113" v="411" actId="20577"/>
          <ac:graphicFrameMkLst>
            <pc:docMk/>
            <pc:sldMk cId="336912450" sldId="809"/>
            <ac:graphicFrameMk id="6" creationId="{71B437BD-20BD-44EB-B0DE-8614229004B8}"/>
          </ac:graphicFrameMkLst>
        </pc:graphicFrameChg>
      </pc:sldChg>
      <pc:sldChg chg="modSp mod">
        <pc:chgData name="Jah Garcia" userId="25669e9e-0f09-40ea-9428-71d1ccfdd72a" providerId="ADAL" clId="{2A50B544-FF79-47AA-8659-02451A8A8F58}" dt="2023-08-07T03:10:39.233" v="509" actId="20577"/>
        <pc:sldMkLst>
          <pc:docMk/>
          <pc:sldMk cId="2315031535" sldId="810"/>
        </pc:sldMkLst>
        <pc:graphicFrameChg chg="modGraphic">
          <ac:chgData name="Jah Garcia" userId="25669e9e-0f09-40ea-9428-71d1ccfdd72a" providerId="ADAL" clId="{2A50B544-FF79-47AA-8659-02451A8A8F58}" dt="2023-08-07T03:10:39.233" v="509" actId="20577"/>
          <ac:graphicFrameMkLst>
            <pc:docMk/>
            <pc:sldMk cId="2315031535" sldId="810"/>
            <ac:graphicFrameMk id="6" creationId="{71B437BD-20BD-44EB-B0DE-8614229004B8}"/>
          </ac:graphicFrameMkLst>
        </pc:graphicFrameChg>
      </pc:sldChg>
      <pc:sldChg chg="modSp mod">
        <pc:chgData name="Jah Garcia" userId="25669e9e-0f09-40ea-9428-71d1ccfdd72a" providerId="ADAL" clId="{2A50B544-FF79-47AA-8659-02451A8A8F58}" dt="2023-08-07T03:13:07.978" v="572" actId="20577"/>
        <pc:sldMkLst>
          <pc:docMk/>
          <pc:sldMk cId="52412714" sldId="811"/>
        </pc:sldMkLst>
        <pc:graphicFrameChg chg="modGraphic">
          <ac:chgData name="Jah Garcia" userId="25669e9e-0f09-40ea-9428-71d1ccfdd72a" providerId="ADAL" clId="{2A50B544-FF79-47AA-8659-02451A8A8F58}" dt="2023-08-07T03:13:07.978" v="572" actId="20577"/>
          <ac:graphicFrameMkLst>
            <pc:docMk/>
            <pc:sldMk cId="52412714" sldId="811"/>
            <ac:graphicFrameMk id="6" creationId="{71B437BD-20BD-44EB-B0DE-8614229004B8}"/>
          </ac:graphicFrameMkLst>
        </pc:graphicFrameChg>
      </pc:sldChg>
      <pc:sldChg chg="modSp mod">
        <pc:chgData name="Jah Garcia" userId="25669e9e-0f09-40ea-9428-71d1ccfdd72a" providerId="ADAL" clId="{2A50B544-FF79-47AA-8659-02451A8A8F58}" dt="2023-08-07T03:14:42.178" v="637" actId="20577"/>
        <pc:sldMkLst>
          <pc:docMk/>
          <pc:sldMk cId="1586657177" sldId="812"/>
        </pc:sldMkLst>
        <pc:graphicFrameChg chg="modGraphic">
          <ac:chgData name="Jah Garcia" userId="25669e9e-0f09-40ea-9428-71d1ccfdd72a" providerId="ADAL" clId="{2A50B544-FF79-47AA-8659-02451A8A8F58}" dt="2023-08-07T03:14:42.178" v="637" actId="20577"/>
          <ac:graphicFrameMkLst>
            <pc:docMk/>
            <pc:sldMk cId="1586657177" sldId="812"/>
            <ac:graphicFrameMk id="6" creationId="{71B437BD-20BD-44EB-B0DE-8614229004B8}"/>
          </ac:graphicFrameMkLst>
        </pc:graphicFrameChg>
      </pc:sldChg>
      <pc:sldChg chg="modSp mod">
        <pc:chgData name="Jah Garcia" userId="25669e9e-0f09-40ea-9428-71d1ccfdd72a" providerId="ADAL" clId="{2A50B544-FF79-47AA-8659-02451A8A8F58}" dt="2023-08-07T03:20:01.729" v="640" actId="20577"/>
        <pc:sldMkLst>
          <pc:docMk/>
          <pc:sldMk cId="3300470115" sldId="816"/>
        </pc:sldMkLst>
        <pc:spChg chg="mod">
          <ac:chgData name="Jah Garcia" userId="25669e9e-0f09-40ea-9428-71d1ccfdd72a" providerId="ADAL" clId="{2A50B544-FF79-47AA-8659-02451A8A8F58}" dt="2023-08-07T03:20:01.729" v="640" actId="20577"/>
          <ac:spMkLst>
            <pc:docMk/>
            <pc:sldMk cId="3300470115" sldId="816"/>
            <ac:spMk id="3" creationId="{042D9E7B-D1BB-4A59-8D12-11E6C2FA55AC}"/>
          </ac:spMkLst>
        </pc:spChg>
      </pc:sldChg>
      <pc:sldChg chg="modSp mod">
        <pc:chgData name="Jah Garcia" userId="25669e9e-0f09-40ea-9428-71d1ccfdd72a" providerId="ADAL" clId="{2A50B544-FF79-47AA-8659-02451A8A8F58}" dt="2023-08-07T03:17:03.274" v="638" actId="20577"/>
        <pc:sldMkLst>
          <pc:docMk/>
          <pc:sldMk cId="1406880799" sldId="819"/>
        </pc:sldMkLst>
        <pc:spChg chg="mod">
          <ac:chgData name="Jah Garcia" userId="25669e9e-0f09-40ea-9428-71d1ccfdd72a" providerId="ADAL" clId="{2A50B544-FF79-47AA-8659-02451A8A8F58}" dt="2023-08-07T03:17:03.274" v="638" actId="20577"/>
          <ac:spMkLst>
            <pc:docMk/>
            <pc:sldMk cId="1406880799" sldId="819"/>
            <ac:spMk id="3" creationId="{042D9E7B-D1BB-4A59-8D12-11E6C2FA55AC}"/>
          </ac:spMkLst>
        </pc:spChg>
      </pc:sldChg>
      <pc:sldChg chg="modSp mod">
        <pc:chgData name="Jah Garcia" userId="25669e9e-0f09-40ea-9428-71d1ccfdd72a" providerId="ADAL" clId="{2A50B544-FF79-47AA-8659-02451A8A8F58}" dt="2023-08-07T03:19:03.137" v="639" actId="20577"/>
        <pc:sldMkLst>
          <pc:docMk/>
          <pc:sldMk cId="3715911386" sldId="823"/>
        </pc:sldMkLst>
        <pc:spChg chg="mod">
          <ac:chgData name="Jah Garcia" userId="25669e9e-0f09-40ea-9428-71d1ccfdd72a" providerId="ADAL" clId="{2A50B544-FF79-47AA-8659-02451A8A8F58}" dt="2023-08-07T03:19:03.137" v="639" actId="20577"/>
          <ac:spMkLst>
            <pc:docMk/>
            <pc:sldMk cId="3715911386" sldId="823"/>
            <ac:spMk id="3" creationId="{042D9E7B-D1BB-4A59-8D12-11E6C2FA55AC}"/>
          </ac:spMkLst>
        </pc:spChg>
      </pc:sldChg>
      <pc:sldChg chg="modSp mod">
        <pc:chgData name="Jah Garcia" userId="25669e9e-0f09-40ea-9428-71d1ccfdd72a" providerId="ADAL" clId="{2A50B544-FF79-47AA-8659-02451A8A8F58}" dt="2023-08-07T03:25:58.080" v="651" actId="20577"/>
        <pc:sldMkLst>
          <pc:docMk/>
          <pc:sldMk cId="731682161" sldId="827"/>
        </pc:sldMkLst>
        <pc:spChg chg="mod">
          <ac:chgData name="Jah Garcia" userId="25669e9e-0f09-40ea-9428-71d1ccfdd72a" providerId="ADAL" clId="{2A50B544-FF79-47AA-8659-02451A8A8F58}" dt="2023-08-07T03:25:58.080" v="651" actId="20577"/>
          <ac:spMkLst>
            <pc:docMk/>
            <pc:sldMk cId="731682161" sldId="827"/>
            <ac:spMk id="3" creationId="{042D9E7B-D1BB-4A59-8D12-11E6C2FA55AC}"/>
          </ac:spMkLst>
        </pc:spChg>
      </pc:sldChg>
      <pc:sldChg chg="modSp mod">
        <pc:chgData name="Jah Garcia" userId="25669e9e-0f09-40ea-9428-71d1ccfdd72a" providerId="ADAL" clId="{2A50B544-FF79-47AA-8659-02451A8A8F58}" dt="2023-08-07T02:17:24.009" v="140" actId="20577"/>
        <pc:sldMkLst>
          <pc:docMk/>
          <pc:sldMk cId="1624531107" sldId="832"/>
        </pc:sldMkLst>
        <pc:spChg chg="mod">
          <ac:chgData name="Jah Garcia" userId="25669e9e-0f09-40ea-9428-71d1ccfdd72a" providerId="ADAL" clId="{2A50B544-FF79-47AA-8659-02451A8A8F58}" dt="2023-08-07T02:17:24.009" v="140" actId="20577"/>
          <ac:spMkLst>
            <pc:docMk/>
            <pc:sldMk cId="1624531107" sldId="832"/>
            <ac:spMk id="2" creationId="{042D9E7B-D1BB-4A59-8D12-11E6C2FA55AC}"/>
          </ac:spMkLst>
        </pc:spChg>
      </pc:sldChg>
      <pc:sldChg chg="modSp mod">
        <pc:chgData name="Jah Garcia" userId="25669e9e-0f09-40ea-9428-71d1ccfdd72a" providerId="ADAL" clId="{2A50B544-FF79-47AA-8659-02451A8A8F58}" dt="2023-08-07T02:42:50.551" v="222" actId="20577"/>
        <pc:sldMkLst>
          <pc:docMk/>
          <pc:sldMk cId="3027864353" sldId="834"/>
        </pc:sldMkLst>
        <pc:spChg chg="mod">
          <ac:chgData name="Jah Garcia" userId="25669e9e-0f09-40ea-9428-71d1ccfdd72a" providerId="ADAL" clId="{2A50B544-FF79-47AA-8659-02451A8A8F58}" dt="2023-08-07T02:42:09.399" v="207" actId="20577"/>
          <ac:spMkLst>
            <pc:docMk/>
            <pc:sldMk cId="3027864353" sldId="834"/>
            <ac:spMk id="3" creationId="{042D9E7B-D1BB-4A59-8D12-11E6C2FA55AC}"/>
          </ac:spMkLst>
        </pc:spChg>
        <pc:graphicFrameChg chg="mod">
          <ac:chgData name="Jah Garcia" userId="25669e9e-0f09-40ea-9428-71d1ccfdd72a" providerId="ADAL" clId="{2A50B544-FF79-47AA-8659-02451A8A8F58}" dt="2023-08-07T02:42:50.551" v="222" actId="20577"/>
          <ac:graphicFrameMkLst>
            <pc:docMk/>
            <pc:sldMk cId="3027864353" sldId="834"/>
            <ac:graphicFrameMk id="2" creationId="{4F8DDBD5-3858-71DB-26A9-65E7300AD07B}"/>
          </ac:graphicFrameMkLst>
        </pc:graphicFrameChg>
      </pc:sldChg>
      <pc:sldChg chg="modSp mod">
        <pc:chgData name="Jah Garcia" userId="25669e9e-0f09-40ea-9428-71d1ccfdd72a" providerId="ADAL" clId="{2A50B544-FF79-47AA-8659-02451A8A8F58}" dt="2023-08-07T02:44:39.808" v="259" actId="20577"/>
        <pc:sldMkLst>
          <pc:docMk/>
          <pc:sldMk cId="2384907135" sldId="835"/>
        </pc:sldMkLst>
        <pc:spChg chg="mod">
          <ac:chgData name="Jah Garcia" userId="25669e9e-0f09-40ea-9428-71d1ccfdd72a" providerId="ADAL" clId="{2A50B544-FF79-47AA-8659-02451A8A8F58}" dt="2023-08-07T02:44:39.808" v="259" actId="20577"/>
          <ac:spMkLst>
            <pc:docMk/>
            <pc:sldMk cId="2384907135" sldId="835"/>
            <ac:spMk id="3" creationId="{042D9E7B-D1BB-4A59-8D12-11E6C2FA55AC}"/>
          </ac:spMkLst>
        </pc:spChg>
      </pc:sldChg>
      <pc:sldChg chg="modSp mod">
        <pc:chgData name="Jah Garcia" userId="25669e9e-0f09-40ea-9428-71d1ccfdd72a" providerId="ADAL" clId="{2A50B544-FF79-47AA-8659-02451A8A8F58}" dt="2023-08-07T03:00:32.849" v="358" actId="5793"/>
        <pc:sldMkLst>
          <pc:docMk/>
          <pc:sldMk cId="4083368831" sldId="837"/>
        </pc:sldMkLst>
        <pc:graphicFrameChg chg="mod modGraphic">
          <ac:chgData name="Jah Garcia" userId="25669e9e-0f09-40ea-9428-71d1ccfdd72a" providerId="ADAL" clId="{2A50B544-FF79-47AA-8659-02451A8A8F58}" dt="2023-08-07T03:00:32.849" v="358" actId="5793"/>
          <ac:graphicFrameMkLst>
            <pc:docMk/>
            <pc:sldMk cId="4083368831" sldId="837"/>
            <ac:graphicFrameMk id="8" creationId="{3F163B8C-0756-5F80-B37C-389F2A26417A}"/>
          </ac:graphicFrameMkLst>
        </pc:graphicFrameChg>
      </pc:sldChg>
      <pc:sldChg chg="modSp mod">
        <pc:chgData name="Jah Garcia" userId="25669e9e-0f09-40ea-9428-71d1ccfdd72a" providerId="ADAL" clId="{2A50B544-FF79-47AA-8659-02451A8A8F58}" dt="2023-08-07T03:02:44.751" v="398" actId="114"/>
        <pc:sldMkLst>
          <pc:docMk/>
          <pc:sldMk cId="1905412766" sldId="838"/>
        </pc:sldMkLst>
        <pc:graphicFrameChg chg="modGraphic">
          <ac:chgData name="Jah Garcia" userId="25669e9e-0f09-40ea-9428-71d1ccfdd72a" providerId="ADAL" clId="{2A50B544-FF79-47AA-8659-02451A8A8F58}" dt="2023-08-07T03:02:44.751" v="398" actId="114"/>
          <ac:graphicFrameMkLst>
            <pc:docMk/>
            <pc:sldMk cId="1905412766" sldId="838"/>
            <ac:graphicFrameMk id="6" creationId="{71B437BD-20BD-44EB-B0DE-8614229004B8}"/>
          </ac:graphicFrameMkLst>
        </pc:graphicFrameChg>
      </pc:sldChg>
      <pc:sldChg chg="modSp mod">
        <pc:chgData name="Jah Garcia" userId="25669e9e-0f09-40ea-9428-71d1ccfdd72a" providerId="ADAL" clId="{2A50B544-FF79-47AA-8659-02451A8A8F58}" dt="2023-08-07T03:14:29.149" v="628" actId="20577"/>
        <pc:sldMkLst>
          <pc:docMk/>
          <pc:sldMk cId="388822698" sldId="839"/>
        </pc:sldMkLst>
        <pc:graphicFrameChg chg="modGraphic">
          <ac:chgData name="Jah Garcia" userId="25669e9e-0f09-40ea-9428-71d1ccfdd72a" providerId="ADAL" clId="{2A50B544-FF79-47AA-8659-02451A8A8F58}" dt="2023-08-07T03:14:29.149" v="628" actId="20577"/>
          <ac:graphicFrameMkLst>
            <pc:docMk/>
            <pc:sldMk cId="388822698" sldId="839"/>
            <ac:graphicFrameMk id="6" creationId="{71B437BD-20BD-44EB-B0DE-8614229004B8}"/>
          </ac:graphicFrameMkLst>
        </pc:graphicFrameChg>
      </pc:sldChg>
      <pc:sldChg chg="modSp mod">
        <pc:chgData name="Jah Garcia" userId="25669e9e-0f09-40ea-9428-71d1ccfdd72a" providerId="ADAL" clId="{2A50B544-FF79-47AA-8659-02451A8A8F58}" dt="2023-08-07T05:09:58.483" v="706" actId="20577"/>
        <pc:sldMkLst>
          <pc:docMk/>
          <pc:sldMk cId="1492193139" sldId="846"/>
        </pc:sldMkLst>
        <pc:spChg chg="mod">
          <ac:chgData name="Jah Garcia" userId="25669e9e-0f09-40ea-9428-71d1ccfdd72a" providerId="ADAL" clId="{2A50B544-FF79-47AA-8659-02451A8A8F58}" dt="2023-08-07T05:09:58.483" v="706" actId="20577"/>
          <ac:spMkLst>
            <pc:docMk/>
            <pc:sldMk cId="1492193139" sldId="846"/>
            <ac:spMk id="3" creationId="{042D9E7B-D1BB-4A59-8D12-11E6C2FA55AC}"/>
          </ac:spMkLst>
        </pc:spChg>
      </pc:sldChg>
    </pc:docChg>
  </pc:docChgLst>
  <pc:docChgLst>
    <pc:chgData name="Pat Salonga" userId="76f727e5-d04c-4fbf-8a58-14be0f620d06" providerId="ADAL" clId="{FCF7F2C6-8B4E-4477-80F9-3AFBC95EA62F}"/>
    <pc:docChg chg="undo custSel modSld">
      <pc:chgData name="Pat Salonga" userId="76f727e5-d04c-4fbf-8a58-14be0f620d06" providerId="ADAL" clId="{FCF7F2C6-8B4E-4477-80F9-3AFBC95EA62F}" dt="2022-03-31T23:36:14.670" v="14" actId="313"/>
      <pc:docMkLst>
        <pc:docMk/>
      </pc:docMkLst>
      <pc:sldChg chg="modSp mod">
        <pc:chgData name="Pat Salonga" userId="76f727e5-d04c-4fbf-8a58-14be0f620d06" providerId="ADAL" clId="{FCF7F2C6-8B4E-4477-80F9-3AFBC95EA62F}" dt="2022-03-31T23:30:43.138" v="5" actId="20577"/>
        <pc:sldMkLst>
          <pc:docMk/>
          <pc:sldMk cId="1807871275" sldId="524"/>
        </pc:sldMkLst>
        <pc:spChg chg="mod">
          <ac:chgData name="Pat Salonga" userId="76f727e5-d04c-4fbf-8a58-14be0f620d06" providerId="ADAL" clId="{FCF7F2C6-8B4E-4477-80F9-3AFBC95EA62F}" dt="2022-03-31T23:30:43.138" v="5" actId="20577"/>
          <ac:spMkLst>
            <pc:docMk/>
            <pc:sldMk cId="1807871275" sldId="524"/>
            <ac:spMk id="3" creationId="{042D9E7B-D1BB-4A59-8D12-11E6C2FA55AC}"/>
          </ac:spMkLst>
        </pc:spChg>
      </pc:sldChg>
      <pc:sldChg chg="modSp mod">
        <pc:chgData name="Pat Salonga" userId="76f727e5-d04c-4fbf-8a58-14be0f620d06" providerId="ADAL" clId="{FCF7F2C6-8B4E-4477-80F9-3AFBC95EA62F}" dt="2022-03-31T23:33:09.391" v="6" actId="20577"/>
        <pc:sldMkLst>
          <pc:docMk/>
          <pc:sldMk cId="2697821778" sldId="598"/>
        </pc:sldMkLst>
        <pc:spChg chg="mod">
          <ac:chgData name="Pat Salonga" userId="76f727e5-d04c-4fbf-8a58-14be0f620d06" providerId="ADAL" clId="{FCF7F2C6-8B4E-4477-80F9-3AFBC95EA62F}" dt="2022-03-31T23:33:09.391" v="6" actId="20577"/>
          <ac:spMkLst>
            <pc:docMk/>
            <pc:sldMk cId="2697821778" sldId="598"/>
            <ac:spMk id="3" creationId="{042D9E7B-D1BB-4A59-8D12-11E6C2FA55AC}"/>
          </ac:spMkLst>
        </pc:spChg>
      </pc:sldChg>
      <pc:sldChg chg="modSp mod">
        <pc:chgData name="Pat Salonga" userId="76f727e5-d04c-4fbf-8a58-14be0f620d06" providerId="ADAL" clId="{FCF7F2C6-8B4E-4477-80F9-3AFBC95EA62F}" dt="2022-03-31T23:33:40.987" v="9" actId="1076"/>
        <pc:sldMkLst>
          <pc:docMk/>
          <pc:sldMk cId="141263117" sldId="632"/>
        </pc:sldMkLst>
        <pc:spChg chg="mod">
          <ac:chgData name="Pat Salonga" userId="76f727e5-d04c-4fbf-8a58-14be0f620d06" providerId="ADAL" clId="{FCF7F2C6-8B4E-4477-80F9-3AFBC95EA62F}" dt="2022-03-31T23:33:38.002" v="8" actId="1076"/>
          <ac:spMkLst>
            <pc:docMk/>
            <pc:sldMk cId="141263117" sldId="632"/>
            <ac:spMk id="3" creationId="{042D9E7B-D1BB-4A59-8D12-11E6C2FA55AC}"/>
          </ac:spMkLst>
        </pc:spChg>
        <pc:graphicFrameChg chg="mod">
          <ac:chgData name="Pat Salonga" userId="76f727e5-d04c-4fbf-8a58-14be0f620d06" providerId="ADAL" clId="{FCF7F2C6-8B4E-4477-80F9-3AFBC95EA62F}" dt="2022-03-31T23:33:40.987" v="9" actId="1076"/>
          <ac:graphicFrameMkLst>
            <pc:docMk/>
            <pc:sldMk cId="141263117" sldId="632"/>
            <ac:graphicFrameMk id="7" creationId="{FE5C0CB3-8566-4F53-8239-F8062E568ED5}"/>
          </ac:graphicFrameMkLst>
        </pc:graphicFrameChg>
      </pc:sldChg>
      <pc:sldChg chg="modSp">
        <pc:chgData name="Pat Salonga" userId="76f727e5-d04c-4fbf-8a58-14be0f620d06" providerId="ADAL" clId="{FCF7F2C6-8B4E-4477-80F9-3AFBC95EA62F}" dt="2022-03-31T23:36:14.670" v="14" actId="313"/>
        <pc:sldMkLst>
          <pc:docMk/>
          <pc:sldMk cId="4125767517" sldId="670"/>
        </pc:sldMkLst>
        <pc:graphicFrameChg chg="mod">
          <ac:chgData name="Pat Salonga" userId="76f727e5-d04c-4fbf-8a58-14be0f620d06" providerId="ADAL" clId="{FCF7F2C6-8B4E-4477-80F9-3AFBC95EA62F}" dt="2022-03-31T23:36:14.670" v="14" actId="313"/>
          <ac:graphicFrameMkLst>
            <pc:docMk/>
            <pc:sldMk cId="4125767517" sldId="670"/>
            <ac:graphicFrameMk id="4" creationId="{A9982057-E277-4DD1-AC98-66E3003522B1}"/>
          </ac:graphicFrameMkLst>
        </pc:graphicFrameChg>
      </pc:sldChg>
      <pc:sldChg chg="modSp mod">
        <pc:chgData name="Pat Salonga" userId="76f727e5-d04c-4fbf-8a58-14be0f620d06" providerId="ADAL" clId="{FCF7F2C6-8B4E-4477-80F9-3AFBC95EA62F}" dt="2022-03-31T23:34:30.943" v="10" actId="13926"/>
        <pc:sldMkLst>
          <pc:docMk/>
          <pc:sldMk cId="2050026163" sldId="702"/>
        </pc:sldMkLst>
        <pc:spChg chg="mod">
          <ac:chgData name="Pat Salonga" userId="76f727e5-d04c-4fbf-8a58-14be0f620d06" providerId="ADAL" clId="{FCF7F2C6-8B4E-4477-80F9-3AFBC95EA62F}" dt="2022-03-31T23:34:30.943" v="10" actId="13926"/>
          <ac:spMkLst>
            <pc:docMk/>
            <pc:sldMk cId="2050026163" sldId="702"/>
            <ac:spMk id="2" creationId="{70AB3EF6-BB7D-4D73-9C21-731770A78952}"/>
          </ac:spMkLst>
        </pc:spChg>
      </pc:sldChg>
      <pc:sldChg chg="modSp mod">
        <pc:chgData name="Pat Salonga" userId="76f727e5-d04c-4fbf-8a58-14be0f620d06" providerId="ADAL" clId="{FCF7F2C6-8B4E-4477-80F9-3AFBC95EA62F}" dt="2022-03-31T23:34:54.216" v="12" actId="13926"/>
        <pc:sldMkLst>
          <pc:docMk/>
          <pc:sldMk cId="2954473020" sldId="710"/>
        </pc:sldMkLst>
        <pc:spChg chg="mod">
          <ac:chgData name="Pat Salonga" userId="76f727e5-d04c-4fbf-8a58-14be0f620d06" providerId="ADAL" clId="{FCF7F2C6-8B4E-4477-80F9-3AFBC95EA62F}" dt="2022-03-31T23:34:54.216" v="12" actId="13926"/>
          <ac:spMkLst>
            <pc:docMk/>
            <pc:sldMk cId="2954473020" sldId="710"/>
            <ac:spMk id="2" creationId="{70AB3EF6-BB7D-4D73-9C21-731770A78952}"/>
          </ac:spMkLst>
        </pc:spChg>
      </pc:sldChg>
      <pc:sldChg chg="modSp mod">
        <pc:chgData name="Pat Salonga" userId="76f727e5-d04c-4fbf-8a58-14be0f620d06" providerId="ADAL" clId="{FCF7F2C6-8B4E-4477-80F9-3AFBC95EA62F}" dt="2022-03-31T23:34:46.080" v="11" actId="13926"/>
        <pc:sldMkLst>
          <pc:docMk/>
          <pc:sldMk cId="1580740967" sldId="711"/>
        </pc:sldMkLst>
        <pc:spChg chg="mod">
          <ac:chgData name="Pat Salonga" userId="76f727e5-d04c-4fbf-8a58-14be0f620d06" providerId="ADAL" clId="{FCF7F2C6-8B4E-4477-80F9-3AFBC95EA62F}" dt="2022-03-31T23:34:46.080" v="11" actId="13926"/>
          <ac:spMkLst>
            <pc:docMk/>
            <pc:sldMk cId="1580740967" sldId="711"/>
            <ac:spMk id="2" creationId="{70AB3EF6-BB7D-4D73-9C21-731770A78952}"/>
          </ac:spMkLst>
        </pc:spChg>
      </pc:sldChg>
      <pc:sldChg chg="modSp mod">
        <pc:chgData name="Pat Salonga" userId="76f727e5-d04c-4fbf-8a58-14be0f620d06" providerId="ADAL" clId="{FCF7F2C6-8B4E-4477-80F9-3AFBC95EA62F}" dt="2022-03-31T23:35:06.384" v="13" actId="13926"/>
        <pc:sldMkLst>
          <pc:docMk/>
          <pc:sldMk cId="738351930" sldId="720"/>
        </pc:sldMkLst>
        <pc:spChg chg="mod">
          <ac:chgData name="Pat Salonga" userId="76f727e5-d04c-4fbf-8a58-14be0f620d06" providerId="ADAL" clId="{FCF7F2C6-8B4E-4477-80F9-3AFBC95EA62F}" dt="2022-03-31T23:35:06.384" v="13" actId="13926"/>
          <ac:spMkLst>
            <pc:docMk/>
            <pc:sldMk cId="738351930" sldId="720"/>
            <ac:spMk id="2" creationId="{70AB3EF6-BB7D-4D73-9C21-731770A7895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C972A-F27D-456B-9C27-85B4AA1DED4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16D8D21-805C-47AC-88B4-F0E18F970962}">
      <dgm:prSet phldrT="[Text]" custT="1"/>
      <dgm:spPr/>
      <dgm:t>
        <a:bodyPr/>
        <a:lstStyle/>
        <a:p>
          <a:pPr>
            <a:buClr>
              <a:srgbClr val="1C96D3"/>
            </a:buClr>
            <a:buFont typeface="Wingdings" panose="05000000000000000000" pitchFamily="2" charset="2"/>
            <a:buChar char="§"/>
          </a:pPr>
          <a:r>
            <a:rPr lang="en-AU" sz="2000" dirty="0"/>
            <a:t>Persons with disability</a:t>
          </a:r>
        </a:p>
      </dgm:t>
    </dgm:pt>
    <dgm:pt modelId="{4FEE9FE4-869F-423E-86D2-FE01BEDB46E4}" type="parTrans" cxnId="{048F0DB3-14B7-4210-84EB-2C479D9AECDF}">
      <dgm:prSet/>
      <dgm:spPr/>
      <dgm:t>
        <a:bodyPr/>
        <a:lstStyle/>
        <a:p>
          <a:endParaRPr lang="en-AU"/>
        </a:p>
      </dgm:t>
    </dgm:pt>
    <dgm:pt modelId="{0FBD21C3-605F-4B99-814F-BF9F083D082B}" type="sibTrans" cxnId="{048F0DB3-14B7-4210-84EB-2C479D9AECDF}">
      <dgm:prSet/>
      <dgm:spPr/>
      <dgm:t>
        <a:bodyPr/>
        <a:lstStyle/>
        <a:p>
          <a:endParaRPr lang="en-AU"/>
        </a:p>
      </dgm:t>
    </dgm:pt>
    <dgm:pt modelId="{48BE00BC-51BB-446E-892E-89EC2B90E931}">
      <dgm:prSet custT="1"/>
      <dgm:spPr/>
      <dgm:t>
        <a:bodyPr/>
        <a:lstStyle/>
        <a:p>
          <a:r>
            <a:rPr lang="en-AU" sz="2000" dirty="0"/>
            <a:t>Persons with medical condition </a:t>
          </a:r>
          <a:r>
            <a:rPr lang="en-US" sz="2000" dirty="0"/>
            <a:t>(including terminal or chronic illness)</a:t>
          </a:r>
        </a:p>
      </dgm:t>
    </dgm:pt>
    <dgm:pt modelId="{2D977C04-8CF4-4980-84DD-2D68060610EC}" type="parTrans" cxnId="{0F166A7B-2143-4EFB-8493-544E24775E64}">
      <dgm:prSet/>
      <dgm:spPr/>
      <dgm:t>
        <a:bodyPr/>
        <a:lstStyle/>
        <a:p>
          <a:endParaRPr lang="en-AU"/>
        </a:p>
      </dgm:t>
    </dgm:pt>
    <dgm:pt modelId="{415B38A4-05A7-4191-99A2-2F49B2252E2F}" type="sibTrans" cxnId="{0F166A7B-2143-4EFB-8493-544E24775E64}">
      <dgm:prSet/>
      <dgm:spPr/>
      <dgm:t>
        <a:bodyPr/>
        <a:lstStyle/>
        <a:p>
          <a:endParaRPr lang="en-AU"/>
        </a:p>
      </dgm:t>
    </dgm:pt>
    <dgm:pt modelId="{9392F110-D963-4307-BD94-ADCCF2B0AE45}">
      <dgm:prSet custT="1"/>
      <dgm:spPr/>
      <dgm:t>
        <a:bodyPr/>
        <a:lstStyle/>
        <a:p>
          <a:r>
            <a:rPr lang="en-AU" sz="2000" dirty="0"/>
            <a:t>Persons with mental illness</a:t>
          </a:r>
          <a:endParaRPr lang="en-US" sz="2000" dirty="0"/>
        </a:p>
      </dgm:t>
    </dgm:pt>
    <dgm:pt modelId="{1F3C2DB1-BFC5-48B5-8AF6-4FE44E3DAC57}" type="parTrans" cxnId="{F4CC491B-513A-423B-9F54-83AFDF368261}">
      <dgm:prSet/>
      <dgm:spPr/>
      <dgm:t>
        <a:bodyPr/>
        <a:lstStyle/>
        <a:p>
          <a:endParaRPr lang="en-AU"/>
        </a:p>
      </dgm:t>
    </dgm:pt>
    <dgm:pt modelId="{A3D9A82E-265E-4EDF-ACE9-BE9C976D2F9C}" type="sibTrans" cxnId="{F4CC491B-513A-423B-9F54-83AFDF368261}">
      <dgm:prSet/>
      <dgm:spPr/>
      <dgm:t>
        <a:bodyPr/>
        <a:lstStyle/>
        <a:p>
          <a:endParaRPr lang="en-AU"/>
        </a:p>
      </dgm:t>
    </dgm:pt>
    <dgm:pt modelId="{B7988D65-A629-4E15-BEA6-CB0136712E40}">
      <dgm:prSet custT="1"/>
      <dgm:spPr/>
      <dgm:t>
        <a:bodyPr/>
        <a:lstStyle/>
        <a:p>
          <a:r>
            <a:rPr lang="en-AU" sz="2000" dirty="0"/>
            <a:t>Older persons</a:t>
          </a:r>
        </a:p>
      </dgm:t>
    </dgm:pt>
    <dgm:pt modelId="{A8B2D26D-6B1A-424E-8E48-EA69FA16FA0F}" type="parTrans" cxnId="{4E932B8A-19F1-4F1D-8C4C-3AE581004C6A}">
      <dgm:prSet/>
      <dgm:spPr/>
      <dgm:t>
        <a:bodyPr/>
        <a:lstStyle/>
        <a:p>
          <a:endParaRPr lang="en-AU"/>
        </a:p>
      </dgm:t>
    </dgm:pt>
    <dgm:pt modelId="{088D41BB-6FD8-4FE7-8AF6-D33DD60DDD16}" type="sibTrans" cxnId="{4E932B8A-19F1-4F1D-8C4C-3AE581004C6A}">
      <dgm:prSet/>
      <dgm:spPr/>
      <dgm:t>
        <a:bodyPr/>
        <a:lstStyle/>
        <a:p>
          <a:endParaRPr lang="en-AU"/>
        </a:p>
      </dgm:t>
    </dgm:pt>
    <dgm:pt modelId="{DDE8F4EF-517F-4647-BEF7-10B0E825EC0D}" type="pres">
      <dgm:prSet presAssocID="{400C972A-F27D-456B-9C27-85B4AA1DED47}" presName="linear" presStyleCnt="0">
        <dgm:presLayoutVars>
          <dgm:dir/>
          <dgm:animLvl val="lvl"/>
          <dgm:resizeHandles val="exact"/>
        </dgm:presLayoutVars>
      </dgm:prSet>
      <dgm:spPr/>
    </dgm:pt>
    <dgm:pt modelId="{E927E03B-8EC7-4087-B3F9-B44B0A2F6204}" type="pres">
      <dgm:prSet presAssocID="{916D8D21-805C-47AC-88B4-F0E18F970962}" presName="parentLin" presStyleCnt="0"/>
      <dgm:spPr/>
    </dgm:pt>
    <dgm:pt modelId="{20E7F3DC-3516-41A8-95BE-D77889005E20}" type="pres">
      <dgm:prSet presAssocID="{916D8D21-805C-47AC-88B4-F0E18F970962}" presName="parentLeftMargin" presStyleLbl="node1" presStyleIdx="0" presStyleCnt="4"/>
      <dgm:spPr/>
    </dgm:pt>
    <dgm:pt modelId="{A70BFE46-051C-42CA-8E69-2BD6AE975E2F}" type="pres">
      <dgm:prSet presAssocID="{916D8D21-805C-47AC-88B4-F0E18F970962}" presName="parentText" presStyleLbl="node1" presStyleIdx="0" presStyleCnt="4">
        <dgm:presLayoutVars>
          <dgm:chMax val="0"/>
          <dgm:bulletEnabled val="1"/>
        </dgm:presLayoutVars>
      </dgm:prSet>
      <dgm:spPr/>
    </dgm:pt>
    <dgm:pt modelId="{26955004-1A49-45B8-BE11-4F12600F0FF4}" type="pres">
      <dgm:prSet presAssocID="{916D8D21-805C-47AC-88B4-F0E18F970962}" presName="negativeSpace" presStyleCnt="0"/>
      <dgm:spPr/>
    </dgm:pt>
    <dgm:pt modelId="{AA694DA9-EDFC-4EDB-8053-D7D718060D19}" type="pres">
      <dgm:prSet presAssocID="{916D8D21-805C-47AC-88B4-F0E18F970962}" presName="childText" presStyleLbl="conFgAcc1" presStyleIdx="0" presStyleCnt="4">
        <dgm:presLayoutVars>
          <dgm:bulletEnabled val="1"/>
        </dgm:presLayoutVars>
      </dgm:prSet>
      <dgm:spPr/>
    </dgm:pt>
    <dgm:pt modelId="{3AE87E42-5F19-479E-AA3E-62CD814AA230}" type="pres">
      <dgm:prSet presAssocID="{0FBD21C3-605F-4B99-814F-BF9F083D082B}" presName="spaceBetweenRectangles" presStyleCnt="0"/>
      <dgm:spPr/>
    </dgm:pt>
    <dgm:pt modelId="{61CD0018-769A-407D-B16C-8235B1424489}" type="pres">
      <dgm:prSet presAssocID="{48BE00BC-51BB-446E-892E-89EC2B90E931}" presName="parentLin" presStyleCnt="0"/>
      <dgm:spPr/>
    </dgm:pt>
    <dgm:pt modelId="{8FAA5FF9-156A-49CD-8978-43A3BE1DCF70}" type="pres">
      <dgm:prSet presAssocID="{48BE00BC-51BB-446E-892E-89EC2B90E931}" presName="parentLeftMargin" presStyleLbl="node1" presStyleIdx="0" presStyleCnt="4"/>
      <dgm:spPr/>
    </dgm:pt>
    <dgm:pt modelId="{BFD31971-B56B-4250-B04B-EA2602F103A9}" type="pres">
      <dgm:prSet presAssocID="{48BE00BC-51BB-446E-892E-89EC2B90E931}" presName="parentText" presStyleLbl="node1" presStyleIdx="1" presStyleCnt="4">
        <dgm:presLayoutVars>
          <dgm:chMax val="0"/>
          <dgm:bulletEnabled val="1"/>
        </dgm:presLayoutVars>
      </dgm:prSet>
      <dgm:spPr/>
    </dgm:pt>
    <dgm:pt modelId="{A5FDD4A8-F14D-4EE5-944B-C560C774DA40}" type="pres">
      <dgm:prSet presAssocID="{48BE00BC-51BB-446E-892E-89EC2B90E931}" presName="negativeSpace" presStyleCnt="0"/>
      <dgm:spPr/>
    </dgm:pt>
    <dgm:pt modelId="{98D416B2-FC47-4D19-BB48-0E8CDA952F18}" type="pres">
      <dgm:prSet presAssocID="{48BE00BC-51BB-446E-892E-89EC2B90E931}" presName="childText" presStyleLbl="conFgAcc1" presStyleIdx="1" presStyleCnt="4">
        <dgm:presLayoutVars>
          <dgm:bulletEnabled val="1"/>
        </dgm:presLayoutVars>
      </dgm:prSet>
      <dgm:spPr/>
    </dgm:pt>
    <dgm:pt modelId="{8CD91255-E151-42E0-B2A2-2989C49E23ED}" type="pres">
      <dgm:prSet presAssocID="{415B38A4-05A7-4191-99A2-2F49B2252E2F}" presName="spaceBetweenRectangles" presStyleCnt="0"/>
      <dgm:spPr/>
    </dgm:pt>
    <dgm:pt modelId="{BCE7F2EE-7D85-4641-9723-F06E15813F0D}" type="pres">
      <dgm:prSet presAssocID="{9392F110-D963-4307-BD94-ADCCF2B0AE45}" presName="parentLin" presStyleCnt="0"/>
      <dgm:spPr/>
    </dgm:pt>
    <dgm:pt modelId="{A01709FA-09C5-41CF-9047-B16800FE9BBE}" type="pres">
      <dgm:prSet presAssocID="{9392F110-D963-4307-BD94-ADCCF2B0AE45}" presName="parentLeftMargin" presStyleLbl="node1" presStyleIdx="1" presStyleCnt="4"/>
      <dgm:spPr/>
    </dgm:pt>
    <dgm:pt modelId="{A1A49B7C-1739-410C-AC2A-CA98E0FB312D}" type="pres">
      <dgm:prSet presAssocID="{9392F110-D963-4307-BD94-ADCCF2B0AE45}" presName="parentText" presStyleLbl="node1" presStyleIdx="2" presStyleCnt="4">
        <dgm:presLayoutVars>
          <dgm:chMax val="0"/>
          <dgm:bulletEnabled val="1"/>
        </dgm:presLayoutVars>
      </dgm:prSet>
      <dgm:spPr/>
    </dgm:pt>
    <dgm:pt modelId="{16D9C17C-2747-4104-AF06-CEFDDD80ACFE}" type="pres">
      <dgm:prSet presAssocID="{9392F110-D963-4307-BD94-ADCCF2B0AE45}" presName="negativeSpace" presStyleCnt="0"/>
      <dgm:spPr/>
    </dgm:pt>
    <dgm:pt modelId="{68241833-A5FB-449F-AEE4-15D7BECA0DF3}" type="pres">
      <dgm:prSet presAssocID="{9392F110-D963-4307-BD94-ADCCF2B0AE45}" presName="childText" presStyleLbl="conFgAcc1" presStyleIdx="2" presStyleCnt="4">
        <dgm:presLayoutVars>
          <dgm:bulletEnabled val="1"/>
        </dgm:presLayoutVars>
      </dgm:prSet>
      <dgm:spPr/>
    </dgm:pt>
    <dgm:pt modelId="{493795D0-1C10-4C12-A398-F15850FCB322}" type="pres">
      <dgm:prSet presAssocID="{A3D9A82E-265E-4EDF-ACE9-BE9C976D2F9C}" presName="spaceBetweenRectangles" presStyleCnt="0"/>
      <dgm:spPr/>
    </dgm:pt>
    <dgm:pt modelId="{252DAAA0-7B7F-4EA3-8BD9-81517C475873}" type="pres">
      <dgm:prSet presAssocID="{B7988D65-A629-4E15-BEA6-CB0136712E40}" presName="parentLin" presStyleCnt="0"/>
      <dgm:spPr/>
    </dgm:pt>
    <dgm:pt modelId="{EC8E26BC-BBBC-4056-AD64-1E129D350D4C}" type="pres">
      <dgm:prSet presAssocID="{B7988D65-A629-4E15-BEA6-CB0136712E40}" presName="parentLeftMargin" presStyleLbl="node1" presStyleIdx="2" presStyleCnt="4"/>
      <dgm:spPr/>
    </dgm:pt>
    <dgm:pt modelId="{FC5F36DB-7EC1-4C33-8951-696505DDEC11}" type="pres">
      <dgm:prSet presAssocID="{B7988D65-A629-4E15-BEA6-CB0136712E40}" presName="parentText" presStyleLbl="node1" presStyleIdx="3" presStyleCnt="4">
        <dgm:presLayoutVars>
          <dgm:chMax val="0"/>
          <dgm:bulletEnabled val="1"/>
        </dgm:presLayoutVars>
      </dgm:prSet>
      <dgm:spPr/>
    </dgm:pt>
    <dgm:pt modelId="{E6C0D681-7A95-4267-90C3-1B385FDC6381}" type="pres">
      <dgm:prSet presAssocID="{B7988D65-A629-4E15-BEA6-CB0136712E40}" presName="negativeSpace" presStyleCnt="0"/>
      <dgm:spPr/>
    </dgm:pt>
    <dgm:pt modelId="{C1275B11-6A97-4A6E-8F9B-710024C05FDF}" type="pres">
      <dgm:prSet presAssocID="{B7988D65-A629-4E15-BEA6-CB0136712E40}" presName="childText" presStyleLbl="conFgAcc1" presStyleIdx="3" presStyleCnt="4">
        <dgm:presLayoutVars>
          <dgm:bulletEnabled val="1"/>
        </dgm:presLayoutVars>
      </dgm:prSet>
      <dgm:spPr/>
    </dgm:pt>
  </dgm:ptLst>
  <dgm:cxnLst>
    <dgm:cxn modelId="{1F4D7716-AF68-442D-B64C-EE43FB4E5DD3}" type="presOf" srcId="{400C972A-F27D-456B-9C27-85B4AA1DED47}" destId="{DDE8F4EF-517F-4647-BEF7-10B0E825EC0D}" srcOrd="0" destOrd="0" presId="urn:microsoft.com/office/officeart/2005/8/layout/list1"/>
    <dgm:cxn modelId="{F4CC491B-513A-423B-9F54-83AFDF368261}" srcId="{400C972A-F27D-456B-9C27-85B4AA1DED47}" destId="{9392F110-D963-4307-BD94-ADCCF2B0AE45}" srcOrd="2" destOrd="0" parTransId="{1F3C2DB1-BFC5-48B5-8AF6-4FE44E3DAC57}" sibTransId="{A3D9A82E-265E-4EDF-ACE9-BE9C976D2F9C}"/>
    <dgm:cxn modelId="{186E9320-D5CB-47A7-89C5-644C8436D078}" type="presOf" srcId="{48BE00BC-51BB-446E-892E-89EC2B90E931}" destId="{BFD31971-B56B-4250-B04B-EA2602F103A9}" srcOrd="1" destOrd="0" presId="urn:microsoft.com/office/officeart/2005/8/layout/list1"/>
    <dgm:cxn modelId="{8C65FB2F-44AD-4C47-BF6A-E895632A6E96}" type="presOf" srcId="{916D8D21-805C-47AC-88B4-F0E18F970962}" destId="{20E7F3DC-3516-41A8-95BE-D77889005E20}" srcOrd="0" destOrd="0" presId="urn:microsoft.com/office/officeart/2005/8/layout/list1"/>
    <dgm:cxn modelId="{F56EDA36-759D-4C6E-B190-0F4DF035FC5A}" type="presOf" srcId="{B7988D65-A629-4E15-BEA6-CB0136712E40}" destId="{FC5F36DB-7EC1-4C33-8951-696505DDEC11}" srcOrd="1" destOrd="0" presId="urn:microsoft.com/office/officeart/2005/8/layout/list1"/>
    <dgm:cxn modelId="{7A696D61-3874-4809-AE8E-656F1907AB8C}" type="presOf" srcId="{48BE00BC-51BB-446E-892E-89EC2B90E931}" destId="{8FAA5FF9-156A-49CD-8978-43A3BE1DCF70}" srcOrd="0" destOrd="0" presId="urn:microsoft.com/office/officeart/2005/8/layout/list1"/>
    <dgm:cxn modelId="{EB68CC56-D5C8-4EE9-9325-1D31B9A3BD14}" type="presOf" srcId="{9392F110-D963-4307-BD94-ADCCF2B0AE45}" destId="{A1A49B7C-1739-410C-AC2A-CA98E0FB312D}" srcOrd="1" destOrd="0" presId="urn:microsoft.com/office/officeart/2005/8/layout/list1"/>
    <dgm:cxn modelId="{7950A079-51DF-452B-A465-9F39F4EE20EC}" type="presOf" srcId="{9392F110-D963-4307-BD94-ADCCF2B0AE45}" destId="{A01709FA-09C5-41CF-9047-B16800FE9BBE}" srcOrd="0" destOrd="0" presId="urn:microsoft.com/office/officeart/2005/8/layout/list1"/>
    <dgm:cxn modelId="{0F166A7B-2143-4EFB-8493-544E24775E64}" srcId="{400C972A-F27D-456B-9C27-85B4AA1DED47}" destId="{48BE00BC-51BB-446E-892E-89EC2B90E931}" srcOrd="1" destOrd="0" parTransId="{2D977C04-8CF4-4980-84DD-2D68060610EC}" sibTransId="{415B38A4-05A7-4191-99A2-2F49B2252E2F}"/>
    <dgm:cxn modelId="{4E932B8A-19F1-4F1D-8C4C-3AE581004C6A}" srcId="{400C972A-F27D-456B-9C27-85B4AA1DED47}" destId="{B7988D65-A629-4E15-BEA6-CB0136712E40}" srcOrd="3" destOrd="0" parTransId="{A8B2D26D-6B1A-424E-8E48-EA69FA16FA0F}" sibTransId="{088D41BB-6FD8-4FE7-8AF6-D33DD60DDD16}"/>
    <dgm:cxn modelId="{7C0BC5A6-29C7-4772-AFF8-E4640AA64F30}" type="presOf" srcId="{916D8D21-805C-47AC-88B4-F0E18F970962}" destId="{A70BFE46-051C-42CA-8E69-2BD6AE975E2F}" srcOrd="1" destOrd="0" presId="urn:microsoft.com/office/officeart/2005/8/layout/list1"/>
    <dgm:cxn modelId="{048F0DB3-14B7-4210-84EB-2C479D9AECDF}" srcId="{400C972A-F27D-456B-9C27-85B4AA1DED47}" destId="{916D8D21-805C-47AC-88B4-F0E18F970962}" srcOrd="0" destOrd="0" parTransId="{4FEE9FE4-869F-423E-86D2-FE01BEDB46E4}" sibTransId="{0FBD21C3-605F-4B99-814F-BF9F083D082B}"/>
    <dgm:cxn modelId="{F1F508FA-F8F9-418B-8A17-678057DBFF1D}" type="presOf" srcId="{B7988D65-A629-4E15-BEA6-CB0136712E40}" destId="{EC8E26BC-BBBC-4056-AD64-1E129D350D4C}" srcOrd="0" destOrd="0" presId="urn:microsoft.com/office/officeart/2005/8/layout/list1"/>
    <dgm:cxn modelId="{C400757F-E831-453E-B317-999D3A4F309B}" type="presParOf" srcId="{DDE8F4EF-517F-4647-BEF7-10B0E825EC0D}" destId="{E927E03B-8EC7-4087-B3F9-B44B0A2F6204}" srcOrd="0" destOrd="0" presId="urn:microsoft.com/office/officeart/2005/8/layout/list1"/>
    <dgm:cxn modelId="{CAAE74B5-FEA1-4A4C-BB57-A2B2EC6B1C36}" type="presParOf" srcId="{E927E03B-8EC7-4087-B3F9-B44B0A2F6204}" destId="{20E7F3DC-3516-41A8-95BE-D77889005E20}" srcOrd="0" destOrd="0" presId="urn:microsoft.com/office/officeart/2005/8/layout/list1"/>
    <dgm:cxn modelId="{A8EAD120-4F20-44B6-9766-32851AB7E5A7}" type="presParOf" srcId="{E927E03B-8EC7-4087-B3F9-B44B0A2F6204}" destId="{A70BFE46-051C-42CA-8E69-2BD6AE975E2F}" srcOrd="1" destOrd="0" presId="urn:microsoft.com/office/officeart/2005/8/layout/list1"/>
    <dgm:cxn modelId="{93F4AAD5-4FF2-43BA-AAAD-440BCEF7AA3F}" type="presParOf" srcId="{DDE8F4EF-517F-4647-BEF7-10B0E825EC0D}" destId="{26955004-1A49-45B8-BE11-4F12600F0FF4}" srcOrd="1" destOrd="0" presId="urn:microsoft.com/office/officeart/2005/8/layout/list1"/>
    <dgm:cxn modelId="{D4F67C9A-845C-450E-9C7F-40E14DF23581}" type="presParOf" srcId="{DDE8F4EF-517F-4647-BEF7-10B0E825EC0D}" destId="{AA694DA9-EDFC-4EDB-8053-D7D718060D19}" srcOrd="2" destOrd="0" presId="urn:microsoft.com/office/officeart/2005/8/layout/list1"/>
    <dgm:cxn modelId="{03BA99FF-F3D1-46F4-BD99-99EE8F2BA794}" type="presParOf" srcId="{DDE8F4EF-517F-4647-BEF7-10B0E825EC0D}" destId="{3AE87E42-5F19-479E-AA3E-62CD814AA230}" srcOrd="3" destOrd="0" presId="urn:microsoft.com/office/officeart/2005/8/layout/list1"/>
    <dgm:cxn modelId="{48F239E9-9F74-4834-B16C-04B337118ACE}" type="presParOf" srcId="{DDE8F4EF-517F-4647-BEF7-10B0E825EC0D}" destId="{61CD0018-769A-407D-B16C-8235B1424489}" srcOrd="4" destOrd="0" presId="urn:microsoft.com/office/officeart/2005/8/layout/list1"/>
    <dgm:cxn modelId="{F7AB03F4-7F2D-4654-98F5-A8412CCBC31C}" type="presParOf" srcId="{61CD0018-769A-407D-B16C-8235B1424489}" destId="{8FAA5FF9-156A-49CD-8978-43A3BE1DCF70}" srcOrd="0" destOrd="0" presId="urn:microsoft.com/office/officeart/2005/8/layout/list1"/>
    <dgm:cxn modelId="{CD04B8F0-87DE-46DB-8E00-3C820BE7F7F5}" type="presParOf" srcId="{61CD0018-769A-407D-B16C-8235B1424489}" destId="{BFD31971-B56B-4250-B04B-EA2602F103A9}" srcOrd="1" destOrd="0" presId="urn:microsoft.com/office/officeart/2005/8/layout/list1"/>
    <dgm:cxn modelId="{30B76B36-18B2-49C3-A30C-E55183AB3FE1}" type="presParOf" srcId="{DDE8F4EF-517F-4647-BEF7-10B0E825EC0D}" destId="{A5FDD4A8-F14D-4EE5-944B-C560C774DA40}" srcOrd="5" destOrd="0" presId="urn:microsoft.com/office/officeart/2005/8/layout/list1"/>
    <dgm:cxn modelId="{2F2D89F5-EFDC-4E53-B6F8-4BBE260C78D4}" type="presParOf" srcId="{DDE8F4EF-517F-4647-BEF7-10B0E825EC0D}" destId="{98D416B2-FC47-4D19-BB48-0E8CDA952F18}" srcOrd="6" destOrd="0" presId="urn:microsoft.com/office/officeart/2005/8/layout/list1"/>
    <dgm:cxn modelId="{065EEC62-3682-4B27-9B62-FBC9DE205EC9}" type="presParOf" srcId="{DDE8F4EF-517F-4647-BEF7-10B0E825EC0D}" destId="{8CD91255-E151-42E0-B2A2-2989C49E23ED}" srcOrd="7" destOrd="0" presId="urn:microsoft.com/office/officeart/2005/8/layout/list1"/>
    <dgm:cxn modelId="{5DB849F0-8399-48B6-B4EE-C234D0BB192B}" type="presParOf" srcId="{DDE8F4EF-517F-4647-BEF7-10B0E825EC0D}" destId="{BCE7F2EE-7D85-4641-9723-F06E15813F0D}" srcOrd="8" destOrd="0" presId="urn:microsoft.com/office/officeart/2005/8/layout/list1"/>
    <dgm:cxn modelId="{86CDDAC0-0EB1-4CF1-9DB0-C5C54E940AB8}" type="presParOf" srcId="{BCE7F2EE-7D85-4641-9723-F06E15813F0D}" destId="{A01709FA-09C5-41CF-9047-B16800FE9BBE}" srcOrd="0" destOrd="0" presId="urn:microsoft.com/office/officeart/2005/8/layout/list1"/>
    <dgm:cxn modelId="{83B38D38-48C7-4DAB-81C2-620FC98D3A7A}" type="presParOf" srcId="{BCE7F2EE-7D85-4641-9723-F06E15813F0D}" destId="{A1A49B7C-1739-410C-AC2A-CA98E0FB312D}" srcOrd="1" destOrd="0" presId="urn:microsoft.com/office/officeart/2005/8/layout/list1"/>
    <dgm:cxn modelId="{B0C1212D-0111-4030-966A-10FCD0CB41A4}" type="presParOf" srcId="{DDE8F4EF-517F-4647-BEF7-10B0E825EC0D}" destId="{16D9C17C-2747-4104-AF06-CEFDDD80ACFE}" srcOrd="9" destOrd="0" presId="urn:microsoft.com/office/officeart/2005/8/layout/list1"/>
    <dgm:cxn modelId="{6B1668AF-D413-4E48-A76B-8AEBC0F30D53}" type="presParOf" srcId="{DDE8F4EF-517F-4647-BEF7-10B0E825EC0D}" destId="{68241833-A5FB-449F-AEE4-15D7BECA0DF3}" srcOrd="10" destOrd="0" presId="urn:microsoft.com/office/officeart/2005/8/layout/list1"/>
    <dgm:cxn modelId="{D47327C7-85F7-4293-AFE3-CAB0EFB7063C}" type="presParOf" srcId="{DDE8F4EF-517F-4647-BEF7-10B0E825EC0D}" destId="{493795D0-1C10-4C12-A398-F15850FCB322}" srcOrd="11" destOrd="0" presId="urn:microsoft.com/office/officeart/2005/8/layout/list1"/>
    <dgm:cxn modelId="{9490219C-E219-42CB-BD99-12B3BF7D2495}" type="presParOf" srcId="{DDE8F4EF-517F-4647-BEF7-10B0E825EC0D}" destId="{252DAAA0-7B7F-4EA3-8BD9-81517C475873}" srcOrd="12" destOrd="0" presId="urn:microsoft.com/office/officeart/2005/8/layout/list1"/>
    <dgm:cxn modelId="{5953AA88-1473-4187-ABCB-920218018AEA}" type="presParOf" srcId="{252DAAA0-7B7F-4EA3-8BD9-81517C475873}" destId="{EC8E26BC-BBBC-4056-AD64-1E129D350D4C}" srcOrd="0" destOrd="0" presId="urn:microsoft.com/office/officeart/2005/8/layout/list1"/>
    <dgm:cxn modelId="{5C19A462-CCA0-4F1E-8A6E-EC06DC4F6031}" type="presParOf" srcId="{252DAAA0-7B7F-4EA3-8BD9-81517C475873}" destId="{FC5F36DB-7EC1-4C33-8951-696505DDEC11}" srcOrd="1" destOrd="0" presId="urn:microsoft.com/office/officeart/2005/8/layout/list1"/>
    <dgm:cxn modelId="{437CA16B-FC21-475E-A18D-3FBE08DE81E6}" type="presParOf" srcId="{DDE8F4EF-517F-4647-BEF7-10B0E825EC0D}" destId="{E6C0D681-7A95-4267-90C3-1B385FDC6381}" srcOrd="13" destOrd="0" presId="urn:microsoft.com/office/officeart/2005/8/layout/list1"/>
    <dgm:cxn modelId="{87F34A62-AF42-449A-A301-02E81CCAF224}" type="presParOf" srcId="{DDE8F4EF-517F-4647-BEF7-10B0E825EC0D}" destId="{C1275B11-6A97-4A6E-8F9B-710024C05FD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FDF745-E771-4287-9F06-96679E88845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034330A-0650-4A19-BB9C-238036C6445A}">
      <dgm:prSet phldrT="[Text]" custT="1"/>
      <dgm:spPr/>
      <dgm:t>
        <a:bodyPr/>
        <a:lstStyle/>
        <a:p>
          <a:pPr>
            <a:buFont typeface="Courier New" panose="02070309020205020404" pitchFamily="49" charset="0"/>
            <a:buChar char="o"/>
          </a:pPr>
          <a:r>
            <a:rPr lang="en-AU" sz="2000" dirty="0"/>
            <a:t>The discriminator treats the person less favourably than they do persons without disability.</a:t>
          </a:r>
        </a:p>
      </dgm:t>
    </dgm:pt>
    <dgm:pt modelId="{F0B6CE7E-2C14-49B0-97CA-64143A5E5DBC}" type="parTrans" cxnId="{AE550188-E217-4B6A-B0F8-452E9CF925FB}">
      <dgm:prSet/>
      <dgm:spPr/>
      <dgm:t>
        <a:bodyPr/>
        <a:lstStyle/>
        <a:p>
          <a:endParaRPr lang="en-AU"/>
        </a:p>
      </dgm:t>
    </dgm:pt>
    <dgm:pt modelId="{91DFA334-EB09-41C5-A6FE-3F0EFC0872C2}" type="sibTrans" cxnId="{AE550188-E217-4B6A-B0F8-452E9CF925FB}">
      <dgm:prSet/>
      <dgm:spPr/>
      <dgm:t>
        <a:bodyPr/>
        <a:lstStyle/>
        <a:p>
          <a:endParaRPr lang="en-AU"/>
        </a:p>
      </dgm:t>
    </dgm:pt>
    <dgm:pt modelId="{BF08D57A-5557-42B5-BE2A-64A61431EC84}">
      <dgm:prSet custT="1"/>
      <dgm:spPr>
        <a:solidFill>
          <a:srgbClr val="3DBD80"/>
        </a:solidFill>
      </dgm:spPr>
      <dgm:t>
        <a:bodyPr/>
        <a:lstStyle/>
        <a:p>
          <a:pPr>
            <a:buFont typeface="Courier New" panose="02070309020205020404" pitchFamily="49" charset="0"/>
            <a:buChar char="o"/>
          </a:pPr>
          <a:r>
            <a:rPr lang="en-AU" sz="2000"/>
            <a:t>The discriminator does not make reasonable adjustments for the person.</a:t>
          </a:r>
        </a:p>
      </dgm:t>
    </dgm:pt>
    <dgm:pt modelId="{2424D404-894C-4BC2-BCE0-24B6FA513BB8}" type="parTrans" cxnId="{7D93422C-93FA-4420-A46B-21E6A0A42B59}">
      <dgm:prSet/>
      <dgm:spPr/>
      <dgm:t>
        <a:bodyPr/>
        <a:lstStyle/>
        <a:p>
          <a:endParaRPr lang="en-AU"/>
        </a:p>
      </dgm:t>
    </dgm:pt>
    <dgm:pt modelId="{318B843F-528D-40E6-A226-DC52F5E1C150}" type="sibTrans" cxnId="{7D93422C-93FA-4420-A46B-21E6A0A42B59}">
      <dgm:prSet/>
      <dgm:spPr/>
      <dgm:t>
        <a:bodyPr/>
        <a:lstStyle/>
        <a:p>
          <a:endParaRPr lang="en-AU"/>
        </a:p>
      </dgm:t>
    </dgm:pt>
    <dgm:pt modelId="{1414DF79-4DC7-48FE-9974-3F4694C12F16}">
      <dgm:prSet custT="1"/>
      <dgm:spPr/>
      <dgm:t>
        <a:bodyPr/>
        <a:lstStyle/>
        <a:p>
          <a:pPr>
            <a:buFont typeface="Courier New" panose="02070309020205020404" pitchFamily="49" charset="0"/>
            <a:buChar char="o"/>
          </a:pPr>
          <a:r>
            <a:rPr lang="en-AU" sz="2000"/>
            <a:t>The failure to make reasonable adjustments harms the person. They are treated less favourably than someone without disability would be in a similar situation.</a:t>
          </a:r>
        </a:p>
      </dgm:t>
    </dgm:pt>
    <dgm:pt modelId="{A09F8DD5-3930-48FD-8AC1-707EF900AAA8}" type="parTrans" cxnId="{27D733BC-5E51-48EA-9AB7-1E9529FF8349}">
      <dgm:prSet/>
      <dgm:spPr/>
      <dgm:t>
        <a:bodyPr/>
        <a:lstStyle/>
        <a:p>
          <a:endParaRPr lang="en-AU"/>
        </a:p>
      </dgm:t>
    </dgm:pt>
    <dgm:pt modelId="{79A803BB-B570-41AA-986F-9744CA8C1ECE}" type="sibTrans" cxnId="{27D733BC-5E51-48EA-9AB7-1E9529FF8349}">
      <dgm:prSet/>
      <dgm:spPr/>
      <dgm:t>
        <a:bodyPr/>
        <a:lstStyle/>
        <a:p>
          <a:endParaRPr lang="en-AU"/>
        </a:p>
      </dgm:t>
    </dgm:pt>
    <dgm:pt modelId="{1373708C-B9E0-4A4E-B10C-0A515458FA71}" type="pres">
      <dgm:prSet presAssocID="{EDFDF745-E771-4287-9F06-96679E88845B}" presName="linear" presStyleCnt="0">
        <dgm:presLayoutVars>
          <dgm:animLvl val="lvl"/>
          <dgm:resizeHandles val="exact"/>
        </dgm:presLayoutVars>
      </dgm:prSet>
      <dgm:spPr/>
    </dgm:pt>
    <dgm:pt modelId="{23F657D5-6F25-43BF-912B-8F460CED31C7}" type="pres">
      <dgm:prSet presAssocID="{C034330A-0650-4A19-BB9C-238036C6445A}" presName="parentText" presStyleLbl="node1" presStyleIdx="0" presStyleCnt="3" custLinFactY="-9066" custLinFactNeighborX="2606" custLinFactNeighborY="-100000">
        <dgm:presLayoutVars>
          <dgm:chMax val="0"/>
          <dgm:bulletEnabled val="1"/>
        </dgm:presLayoutVars>
      </dgm:prSet>
      <dgm:spPr/>
    </dgm:pt>
    <dgm:pt modelId="{8675CC0F-A692-4004-B2E1-A411CB4D1ECE}" type="pres">
      <dgm:prSet presAssocID="{91DFA334-EB09-41C5-A6FE-3F0EFC0872C2}" presName="spacer" presStyleCnt="0"/>
      <dgm:spPr/>
    </dgm:pt>
    <dgm:pt modelId="{489025B9-4BED-48F5-9EC5-ED65CE14E3D8}" type="pres">
      <dgm:prSet presAssocID="{BF08D57A-5557-42B5-BE2A-64A61431EC84}" presName="parentText" presStyleLbl="node1" presStyleIdx="1" presStyleCnt="3">
        <dgm:presLayoutVars>
          <dgm:chMax val="0"/>
          <dgm:bulletEnabled val="1"/>
        </dgm:presLayoutVars>
      </dgm:prSet>
      <dgm:spPr/>
    </dgm:pt>
    <dgm:pt modelId="{1C11EEFB-231B-4B83-8C6E-4258C67069AB}" type="pres">
      <dgm:prSet presAssocID="{318B843F-528D-40E6-A226-DC52F5E1C150}" presName="spacer" presStyleCnt="0"/>
      <dgm:spPr/>
    </dgm:pt>
    <dgm:pt modelId="{33BE81D1-1F4A-4EDF-AD9F-FE20E5FEF410}" type="pres">
      <dgm:prSet presAssocID="{1414DF79-4DC7-48FE-9974-3F4694C12F16}" presName="parentText" presStyleLbl="node1" presStyleIdx="2" presStyleCnt="3">
        <dgm:presLayoutVars>
          <dgm:chMax val="0"/>
          <dgm:bulletEnabled val="1"/>
        </dgm:presLayoutVars>
      </dgm:prSet>
      <dgm:spPr/>
    </dgm:pt>
  </dgm:ptLst>
  <dgm:cxnLst>
    <dgm:cxn modelId="{7D93422C-93FA-4420-A46B-21E6A0A42B59}" srcId="{EDFDF745-E771-4287-9F06-96679E88845B}" destId="{BF08D57A-5557-42B5-BE2A-64A61431EC84}" srcOrd="1" destOrd="0" parTransId="{2424D404-894C-4BC2-BCE0-24B6FA513BB8}" sibTransId="{318B843F-528D-40E6-A226-DC52F5E1C150}"/>
    <dgm:cxn modelId="{8374762D-9C61-44F4-87DB-AD2B3E4963EF}" type="presOf" srcId="{BF08D57A-5557-42B5-BE2A-64A61431EC84}" destId="{489025B9-4BED-48F5-9EC5-ED65CE14E3D8}" srcOrd="0" destOrd="0" presId="urn:microsoft.com/office/officeart/2005/8/layout/vList2"/>
    <dgm:cxn modelId="{326A7058-D3F0-432D-9611-5EC6B771895B}" type="presOf" srcId="{C034330A-0650-4A19-BB9C-238036C6445A}" destId="{23F657D5-6F25-43BF-912B-8F460CED31C7}" srcOrd="0" destOrd="0" presId="urn:microsoft.com/office/officeart/2005/8/layout/vList2"/>
    <dgm:cxn modelId="{F735B881-6409-47CC-8D3A-D1DE12EC9847}" type="presOf" srcId="{1414DF79-4DC7-48FE-9974-3F4694C12F16}" destId="{33BE81D1-1F4A-4EDF-AD9F-FE20E5FEF410}" srcOrd="0" destOrd="0" presId="urn:microsoft.com/office/officeart/2005/8/layout/vList2"/>
    <dgm:cxn modelId="{AE550188-E217-4B6A-B0F8-452E9CF925FB}" srcId="{EDFDF745-E771-4287-9F06-96679E88845B}" destId="{C034330A-0650-4A19-BB9C-238036C6445A}" srcOrd="0" destOrd="0" parTransId="{F0B6CE7E-2C14-49B0-97CA-64143A5E5DBC}" sibTransId="{91DFA334-EB09-41C5-A6FE-3F0EFC0872C2}"/>
    <dgm:cxn modelId="{27D733BC-5E51-48EA-9AB7-1E9529FF8349}" srcId="{EDFDF745-E771-4287-9F06-96679E88845B}" destId="{1414DF79-4DC7-48FE-9974-3F4694C12F16}" srcOrd="2" destOrd="0" parTransId="{A09F8DD5-3930-48FD-8AC1-707EF900AAA8}" sibTransId="{79A803BB-B570-41AA-986F-9744CA8C1ECE}"/>
    <dgm:cxn modelId="{9FAB23C3-2DB0-4207-A762-A585F1907ED0}" type="presOf" srcId="{EDFDF745-E771-4287-9F06-96679E88845B}" destId="{1373708C-B9E0-4A4E-B10C-0A515458FA71}" srcOrd="0" destOrd="0" presId="urn:microsoft.com/office/officeart/2005/8/layout/vList2"/>
    <dgm:cxn modelId="{5BA5B953-DEDC-48C7-864B-638227F7D685}" type="presParOf" srcId="{1373708C-B9E0-4A4E-B10C-0A515458FA71}" destId="{23F657D5-6F25-43BF-912B-8F460CED31C7}" srcOrd="0" destOrd="0" presId="urn:microsoft.com/office/officeart/2005/8/layout/vList2"/>
    <dgm:cxn modelId="{68B72C46-0B6F-495D-B0B8-1DA3ACC5AC95}" type="presParOf" srcId="{1373708C-B9E0-4A4E-B10C-0A515458FA71}" destId="{8675CC0F-A692-4004-B2E1-A411CB4D1ECE}" srcOrd="1" destOrd="0" presId="urn:microsoft.com/office/officeart/2005/8/layout/vList2"/>
    <dgm:cxn modelId="{C565AEB6-5759-44C2-BC1A-B9095BC37C16}" type="presParOf" srcId="{1373708C-B9E0-4A4E-B10C-0A515458FA71}" destId="{489025B9-4BED-48F5-9EC5-ED65CE14E3D8}" srcOrd="2" destOrd="0" presId="urn:microsoft.com/office/officeart/2005/8/layout/vList2"/>
    <dgm:cxn modelId="{CB5F98D5-1EE9-4738-9E8A-1F145E1B06B0}" type="presParOf" srcId="{1373708C-B9E0-4A4E-B10C-0A515458FA71}" destId="{1C11EEFB-231B-4B83-8C6E-4258C67069AB}" srcOrd="3" destOrd="0" presId="urn:microsoft.com/office/officeart/2005/8/layout/vList2"/>
    <dgm:cxn modelId="{8DC15D75-0C6F-4D82-850B-6F48C14B9B2F}" type="presParOf" srcId="{1373708C-B9E0-4A4E-B10C-0A515458FA71}" destId="{33BE81D1-1F4A-4EDF-AD9F-FE20E5FEF41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9CCB1B-19F3-4D6B-A5BF-97AC0D4574C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3F4ED387-803C-4F85-A776-28D0D608B171}">
      <dgm:prSet phldrT="[Text]" custT="1"/>
      <dgm:spPr/>
      <dgm:t>
        <a:bodyPr/>
        <a:lstStyle/>
        <a:p>
          <a:pPr>
            <a:buClr>
              <a:srgbClr val="1C96D3"/>
            </a:buClr>
            <a:buFont typeface="Wingdings" panose="05000000000000000000" pitchFamily="2" charset="2"/>
            <a:buChar char="§"/>
          </a:pPr>
          <a:r>
            <a:rPr lang="en-US" sz="2000"/>
            <a:t>Being denied service or entry to an establishment due to their condition.</a:t>
          </a:r>
          <a:endParaRPr lang="en-AU" sz="2000"/>
        </a:p>
      </dgm:t>
    </dgm:pt>
    <dgm:pt modelId="{34363323-EBBA-4622-9F6B-C23BE14A485D}" type="parTrans" cxnId="{A22DB978-ACD8-49FE-9349-6D0F57F5D7C6}">
      <dgm:prSet/>
      <dgm:spPr/>
      <dgm:t>
        <a:bodyPr/>
        <a:lstStyle/>
        <a:p>
          <a:endParaRPr lang="en-AU"/>
        </a:p>
      </dgm:t>
    </dgm:pt>
    <dgm:pt modelId="{D21F5FD7-B22E-4DBC-A29A-D0E48541EB0E}" type="sibTrans" cxnId="{A22DB978-ACD8-49FE-9349-6D0F57F5D7C6}">
      <dgm:prSet/>
      <dgm:spPr/>
      <dgm:t>
        <a:bodyPr/>
        <a:lstStyle/>
        <a:p>
          <a:endParaRPr lang="en-AU"/>
        </a:p>
      </dgm:t>
    </dgm:pt>
    <dgm:pt modelId="{26B9555E-0365-441F-A14B-A82F840A66A9}">
      <dgm:prSet custT="1"/>
      <dgm:spPr>
        <a:solidFill>
          <a:srgbClr val="55C3CF"/>
        </a:solidFill>
      </dgm:spPr>
      <dgm:t>
        <a:bodyPr/>
        <a:lstStyle/>
        <a:p>
          <a:r>
            <a:rPr lang="en-US" sz="2000"/>
            <a:t>Not being considered for job posts and openings due to their condition or age.</a:t>
          </a:r>
        </a:p>
      </dgm:t>
    </dgm:pt>
    <dgm:pt modelId="{295F5E88-9632-4D62-A22C-08572EA89AD5}" type="parTrans" cxnId="{79F3C7B4-16B0-4786-8C42-4AD02C571949}">
      <dgm:prSet/>
      <dgm:spPr/>
      <dgm:t>
        <a:bodyPr/>
        <a:lstStyle/>
        <a:p>
          <a:endParaRPr lang="en-AU"/>
        </a:p>
      </dgm:t>
    </dgm:pt>
    <dgm:pt modelId="{4C5CC157-A86E-4A9A-86F9-C7DE3708444D}" type="sibTrans" cxnId="{79F3C7B4-16B0-4786-8C42-4AD02C571949}">
      <dgm:prSet/>
      <dgm:spPr/>
      <dgm:t>
        <a:bodyPr/>
        <a:lstStyle/>
        <a:p>
          <a:endParaRPr lang="en-AU"/>
        </a:p>
      </dgm:t>
    </dgm:pt>
    <dgm:pt modelId="{40A18AB9-E17B-4C8C-93A7-E80A9A5B936F}">
      <dgm:prSet custT="1"/>
      <dgm:spPr>
        <a:solidFill>
          <a:srgbClr val="50C8A7"/>
        </a:solidFill>
      </dgm:spPr>
      <dgm:t>
        <a:bodyPr/>
        <a:lstStyle/>
        <a:p>
          <a:r>
            <a:rPr lang="en-US" sz="2000"/>
            <a:t>Receiving substandard or inappropriate service at hospitals, schools, restaurants, hotels and other establishments.</a:t>
          </a:r>
        </a:p>
      </dgm:t>
    </dgm:pt>
    <dgm:pt modelId="{713A828D-65E9-4658-A018-2C3DE63BA42C}" type="parTrans" cxnId="{4ADF7D42-A408-4A69-AE8E-8CD075C17ED3}">
      <dgm:prSet/>
      <dgm:spPr/>
      <dgm:t>
        <a:bodyPr/>
        <a:lstStyle/>
        <a:p>
          <a:endParaRPr lang="en-AU"/>
        </a:p>
      </dgm:t>
    </dgm:pt>
    <dgm:pt modelId="{DF75C96D-C10B-45B8-BD7A-69E502F8317C}" type="sibTrans" cxnId="{4ADF7D42-A408-4A69-AE8E-8CD075C17ED3}">
      <dgm:prSet/>
      <dgm:spPr/>
      <dgm:t>
        <a:bodyPr/>
        <a:lstStyle/>
        <a:p>
          <a:endParaRPr lang="en-AU"/>
        </a:p>
      </dgm:t>
    </dgm:pt>
    <dgm:pt modelId="{49FFFCC9-2DCF-4C5B-A1EC-779215277BDA}" type="pres">
      <dgm:prSet presAssocID="{7F9CCB1B-19F3-4D6B-A5BF-97AC0D4574CA}" presName="Name0" presStyleCnt="0">
        <dgm:presLayoutVars>
          <dgm:chMax val="7"/>
          <dgm:chPref val="7"/>
          <dgm:dir/>
        </dgm:presLayoutVars>
      </dgm:prSet>
      <dgm:spPr/>
    </dgm:pt>
    <dgm:pt modelId="{CAE1142A-93C0-4B4B-A565-30B63C551BDC}" type="pres">
      <dgm:prSet presAssocID="{7F9CCB1B-19F3-4D6B-A5BF-97AC0D4574CA}" presName="Name1" presStyleCnt="0"/>
      <dgm:spPr/>
    </dgm:pt>
    <dgm:pt modelId="{AC73E60A-EDD1-40FC-9537-3D0A26B0EA4F}" type="pres">
      <dgm:prSet presAssocID="{7F9CCB1B-19F3-4D6B-A5BF-97AC0D4574CA}" presName="cycle" presStyleCnt="0"/>
      <dgm:spPr/>
    </dgm:pt>
    <dgm:pt modelId="{E11637FD-5A6F-4E14-9014-69F5E0CC718A}" type="pres">
      <dgm:prSet presAssocID="{7F9CCB1B-19F3-4D6B-A5BF-97AC0D4574CA}" presName="srcNode" presStyleLbl="node1" presStyleIdx="0" presStyleCnt="3"/>
      <dgm:spPr/>
    </dgm:pt>
    <dgm:pt modelId="{3F2B9392-113F-4949-AA7D-FDD63F57DCC5}" type="pres">
      <dgm:prSet presAssocID="{7F9CCB1B-19F3-4D6B-A5BF-97AC0D4574CA}" presName="conn" presStyleLbl="parChTrans1D2" presStyleIdx="0" presStyleCnt="1"/>
      <dgm:spPr/>
    </dgm:pt>
    <dgm:pt modelId="{774FEFAE-F812-4D6B-B8B5-3093D4768A76}" type="pres">
      <dgm:prSet presAssocID="{7F9CCB1B-19F3-4D6B-A5BF-97AC0D4574CA}" presName="extraNode" presStyleLbl="node1" presStyleIdx="0" presStyleCnt="3"/>
      <dgm:spPr/>
    </dgm:pt>
    <dgm:pt modelId="{393DF786-6B8E-4B48-B1EE-0C4DE7EE19D7}" type="pres">
      <dgm:prSet presAssocID="{7F9CCB1B-19F3-4D6B-A5BF-97AC0D4574CA}" presName="dstNode" presStyleLbl="node1" presStyleIdx="0" presStyleCnt="3"/>
      <dgm:spPr/>
    </dgm:pt>
    <dgm:pt modelId="{0052035D-182F-412B-BF14-78459CFFC2D2}" type="pres">
      <dgm:prSet presAssocID="{3F4ED387-803C-4F85-A776-28D0D608B171}" presName="text_1" presStyleLbl="node1" presStyleIdx="0" presStyleCnt="3">
        <dgm:presLayoutVars>
          <dgm:bulletEnabled val="1"/>
        </dgm:presLayoutVars>
      </dgm:prSet>
      <dgm:spPr/>
    </dgm:pt>
    <dgm:pt modelId="{88245964-F2BF-4111-ACB0-D82D21AB206D}" type="pres">
      <dgm:prSet presAssocID="{3F4ED387-803C-4F85-A776-28D0D608B171}" presName="accent_1" presStyleCnt="0"/>
      <dgm:spPr/>
    </dgm:pt>
    <dgm:pt modelId="{F3811AFC-9192-4590-A72D-6BF81114280C}" type="pres">
      <dgm:prSet presAssocID="{3F4ED387-803C-4F85-A776-28D0D608B171}" presName="accentRepeatNode" presStyleLbl="solidFgAcc1" presStyleIdx="0" presStyleCnt="3"/>
      <dgm:spPr/>
    </dgm:pt>
    <dgm:pt modelId="{09A02AD7-E738-4184-9D25-92CE90790DEB}" type="pres">
      <dgm:prSet presAssocID="{26B9555E-0365-441F-A14B-A82F840A66A9}" presName="text_2" presStyleLbl="node1" presStyleIdx="1" presStyleCnt="3">
        <dgm:presLayoutVars>
          <dgm:bulletEnabled val="1"/>
        </dgm:presLayoutVars>
      </dgm:prSet>
      <dgm:spPr/>
    </dgm:pt>
    <dgm:pt modelId="{DDE7CBB7-B00F-4A9A-81A2-21AA6BD7AF31}" type="pres">
      <dgm:prSet presAssocID="{26B9555E-0365-441F-A14B-A82F840A66A9}" presName="accent_2" presStyleCnt="0"/>
      <dgm:spPr/>
    </dgm:pt>
    <dgm:pt modelId="{9F0AAEB4-F4FB-4152-8560-FC4CA78E4D46}" type="pres">
      <dgm:prSet presAssocID="{26B9555E-0365-441F-A14B-A82F840A66A9}" presName="accentRepeatNode" presStyleLbl="solidFgAcc1" presStyleIdx="1" presStyleCnt="3"/>
      <dgm:spPr>
        <a:ln>
          <a:solidFill>
            <a:srgbClr val="55C3CF"/>
          </a:solidFill>
        </a:ln>
      </dgm:spPr>
    </dgm:pt>
    <dgm:pt modelId="{95415C10-5EA6-41C7-9E01-6FFFFC356DFF}" type="pres">
      <dgm:prSet presAssocID="{40A18AB9-E17B-4C8C-93A7-E80A9A5B936F}" presName="text_3" presStyleLbl="node1" presStyleIdx="2" presStyleCnt="3">
        <dgm:presLayoutVars>
          <dgm:bulletEnabled val="1"/>
        </dgm:presLayoutVars>
      </dgm:prSet>
      <dgm:spPr/>
    </dgm:pt>
    <dgm:pt modelId="{F56FC49D-8FE7-471B-92B8-B4B9CD08EEB5}" type="pres">
      <dgm:prSet presAssocID="{40A18AB9-E17B-4C8C-93A7-E80A9A5B936F}" presName="accent_3" presStyleCnt="0"/>
      <dgm:spPr/>
    </dgm:pt>
    <dgm:pt modelId="{2D4F03D4-1015-4356-BD89-85E0695287CC}" type="pres">
      <dgm:prSet presAssocID="{40A18AB9-E17B-4C8C-93A7-E80A9A5B936F}" presName="accentRepeatNode" presStyleLbl="solidFgAcc1" presStyleIdx="2" presStyleCnt="3"/>
      <dgm:spPr>
        <a:ln>
          <a:solidFill>
            <a:srgbClr val="50C8A7"/>
          </a:solidFill>
        </a:ln>
      </dgm:spPr>
    </dgm:pt>
  </dgm:ptLst>
  <dgm:cxnLst>
    <dgm:cxn modelId="{30FAC212-F0F4-45AC-B74F-38BA7775B235}" type="presOf" srcId="{40A18AB9-E17B-4C8C-93A7-E80A9A5B936F}" destId="{95415C10-5EA6-41C7-9E01-6FFFFC356DFF}" srcOrd="0" destOrd="0" presId="urn:microsoft.com/office/officeart/2008/layout/VerticalCurvedList"/>
    <dgm:cxn modelId="{F22DA21D-B964-4DC9-93E6-C6D35E073ADA}" type="presOf" srcId="{7F9CCB1B-19F3-4D6B-A5BF-97AC0D4574CA}" destId="{49FFFCC9-2DCF-4C5B-A1EC-779215277BDA}" srcOrd="0" destOrd="0" presId="urn:microsoft.com/office/officeart/2008/layout/VerticalCurvedList"/>
    <dgm:cxn modelId="{BCC5AD31-FF1A-4B8E-8B16-3A0C2D11298B}" type="presOf" srcId="{26B9555E-0365-441F-A14B-A82F840A66A9}" destId="{09A02AD7-E738-4184-9D25-92CE90790DEB}" srcOrd="0" destOrd="0" presId="urn:microsoft.com/office/officeart/2008/layout/VerticalCurvedList"/>
    <dgm:cxn modelId="{4ADF7D42-A408-4A69-AE8E-8CD075C17ED3}" srcId="{7F9CCB1B-19F3-4D6B-A5BF-97AC0D4574CA}" destId="{40A18AB9-E17B-4C8C-93A7-E80A9A5B936F}" srcOrd="2" destOrd="0" parTransId="{713A828D-65E9-4658-A018-2C3DE63BA42C}" sibTransId="{DF75C96D-C10B-45B8-BD7A-69E502F8317C}"/>
    <dgm:cxn modelId="{A9698944-5798-4577-B987-410DCB2AA8FB}" type="presOf" srcId="{D21F5FD7-B22E-4DBC-A29A-D0E48541EB0E}" destId="{3F2B9392-113F-4949-AA7D-FDD63F57DCC5}" srcOrd="0" destOrd="0" presId="urn:microsoft.com/office/officeart/2008/layout/VerticalCurvedList"/>
    <dgm:cxn modelId="{42960073-B744-4588-B07D-D2A156AA2B2E}" type="presOf" srcId="{3F4ED387-803C-4F85-A776-28D0D608B171}" destId="{0052035D-182F-412B-BF14-78459CFFC2D2}" srcOrd="0" destOrd="0" presId="urn:microsoft.com/office/officeart/2008/layout/VerticalCurvedList"/>
    <dgm:cxn modelId="{A22DB978-ACD8-49FE-9349-6D0F57F5D7C6}" srcId="{7F9CCB1B-19F3-4D6B-A5BF-97AC0D4574CA}" destId="{3F4ED387-803C-4F85-A776-28D0D608B171}" srcOrd="0" destOrd="0" parTransId="{34363323-EBBA-4622-9F6B-C23BE14A485D}" sibTransId="{D21F5FD7-B22E-4DBC-A29A-D0E48541EB0E}"/>
    <dgm:cxn modelId="{79F3C7B4-16B0-4786-8C42-4AD02C571949}" srcId="{7F9CCB1B-19F3-4D6B-A5BF-97AC0D4574CA}" destId="{26B9555E-0365-441F-A14B-A82F840A66A9}" srcOrd="1" destOrd="0" parTransId="{295F5E88-9632-4D62-A22C-08572EA89AD5}" sibTransId="{4C5CC157-A86E-4A9A-86F9-C7DE3708444D}"/>
    <dgm:cxn modelId="{D648E4C6-9264-46A2-82C0-BA16B63EAB8F}" type="presParOf" srcId="{49FFFCC9-2DCF-4C5B-A1EC-779215277BDA}" destId="{CAE1142A-93C0-4B4B-A565-30B63C551BDC}" srcOrd="0" destOrd="0" presId="urn:microsoft.com/office/officeart/2008/layout/VerticalCurvedList"/>
    <dgm:cxn modelId="{DC8BD0F3-8556-4B79-955E-1036C94276B2}" type="presParOf" srcId="{CAE1142A-93C0-4B4B-A565-30B63C551BDC}" destId="{AC73E60A-EDD1-40FC-9537-3D0A26B0EA4F}" srcOrd="0" destOrd="0" presId="urn:microsoft.com/office/officeart/2008/layout/VerticalCurvedList"/>
    <dgm:cxn modelId="{FC3D998E-5EFD-42DC-AD77-4EDBF2AAB07C}" type="presParOf" srcId="{AC73E60A-EDD1-40FC-9537-3D0A26B0EA4F}" destId="{E11637FD-5A6F-4E14-9014-69F5E0CC718A}" srcOrd="0" destOrd="0" presId="urn:microsoft.com/office/officeart/2008/layout/VerticalCurvedList"/>
    <dgm:cxn modelId="{12014658-CE25-41AA-8764-7430DEA77162}" type="presParOf" srcId="{AC73E60A-EDD1-40FC-9537-3D0A26B0EA4F}" destId="{3F2B9392-113F-4949-AA7D-FDD63F57DCC5}" srcOrd="1" destOrd="0" presId="urn:microsoft.com/office/officeart/2008/layout/VerticalCurvedList"/>
    <dgm:cxn modelId="{C53F589D-DB61-438A-BC06-09A610F44154}" type="presParOf" srcId="{AC73E60A-EDD1-40FC-9537-3D0A26B0EA4F}" destId="{774FEFAE-F812-4D6B-B8B5-3093D4768A76}" srcOrd="2" destOrd="0" presId="urn:microsoft.com/office/officeart/2008/layout/VerticalCurvedList"/>
    <dgm:cxn modelId="{1F85FCF7-E6DA-455B-AE60-DF973D6299A1}" type="presParOf" srcId="{AC73E60A-EDD1-40FC-9537-3D0A26B0EA4F}" destId="{393DF786-6B8E-4B48-B1EE-0C4DE7EE19D7}" srcOrd="3" destOrd="0" presId="urn:microsoft.com/office/officeart/2008/layout/VerticalCurvedList"/>
    <dgm:cxn modelId="{AC8B143E-4D2A-45B6-81CB-4824CE88D36E}" type="presParOf" srcId="{CAE1142A-93C0-4B4B-A565-30B63C551BDC}" destId="{0052035D-182F-412B-BF14-78459CFFC2D2}" srcOrd="1" destOrd="0" presId="urn:microsoft.com/office/officeart/2008/layout/VerticalCurvedList"/>
    <dgm:cxn modelId="{310C035F-F3D4-436A-A376-06B8C743BCD2}" type="presParOf" srcId="{CAE1142A-93C0-4B4B-A565-30B63C551BDC}" destId="{88245964-F2BF-4111-ACB0-D82D21AB206D}" srcOrd="2" destOrd="0" presId="urn:microsoft.com/office/officeart/2008/layout/VerticalCurvedList"/>
    <dgm:cxn modelId="{9373F75C-1893-4E8A-8BB4-3037DB9CF7D5}" type="presParOf" srcId="{88245964-F2BF-4111-ACB0-D82D21AB206D}" destId="{F3811AFC-9192-4590-A72D-6BF81114280C}" srcOrd="0" destOrd="0" presId="urn:microsoft.com/office/officeart/2008/layout/VerticalCurvedList"/>
    <dgm:cxn modelId="{15E74D1C-906B-4773-B3E0-52B48563C3E4}" type="presParOf" srcId="{CAE1142A-93C0-4B4B-A565-30B63C551BDC}" destId="{09A02AD7-E738-4184-9D25-92CE90790DEB}" srcOrd="3" destOrd="0" presId="urn:microsoft.com/office/officeart/2008/layout/VerticalCurvedList"/>
    <dgm:cxn modelId="{63CD7DAE-5E3B-4B7B-ACD0-AD66C2D1636F}" type="presParOf" srcId="{CAE1142A-93C0-4B4B-A565-30B63C551BDC}" destId="{DDE7CBB7-B00F-4A9A-81A2-21AA6BD7AF31}" srcOrd="4" destOrd="0" presId="urn:microsoft.com/office/officeart/2008/layout/VerticalCurvedList"/>
    <dgm:cxn modelId="{186B4086-98C7-4A10-B451-2756FC0826AE}" type="presParOf" srcId="{DDE7CBB7-B00F-4A9A-81A2-21AA6BD7AF31}" destId="{9F0AAEB4-F4FB-4152-8560-FC4CA78E4D46}" srcOrd="0" destOrd="0" presId="urn:microsoft.com/office/officeart/2008/layout/VerticalCurvedList"/>
    <dgm:cxn modelId="{A6FFA594-EEC6-452D-9D5D-43CC22333B6D}" type="presParOf" srcId="{CAE1142A-93C0-4B4B-A565-30B63C551BDC}" destId="{95415C10-5EA6-41C7-9E01-6FFFFC356DFF}" srcOrd="5" destOrd="0" presId="urn:microsoft.com/office/officeart/2008/layout/VerticalCurvedList"/>
    <dgm:cxn modelId="{FF16F5F6-915D-4C1B-AA4B-80D901F86EC0}" type="presParOf" srcId="{CAE1142A-93C0-4B4B-A565-30B63C551BDC}" destId="{F56FC49D-8FE7-471B-92B8-B4B9CD08EEB5}" srcOrd="6" destOrd="0" presId="urn:microsoft.com/office/officeart/2008/layout/VerticalCurvedList"/>
    <dgm:cxn modelId="{29CB0064-F6F0-48DA-8D1B-D28B33179F2E}" type="presParOf" srcId="{F56FC49D-8FE7-471B-92B8-B4B9CD08EEB5}" destId="{2D4F03D4-1015-4356-BD89-85E0695287C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9BB5C87-F8E2-41A9-AC8B-FB1C9671FDF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8428CE4A-7EA3-4DDD-B961-247FDF7084E4}">
      <dgm:prSet phldrT="[Text]" custT="1"/>
      <dgm:spPr>
        <a:solidFill>
          <a:srgbClr val="4BC174"/>
        </a:solidFill>
      </dgm:spPr>
      <dgm:t>
        <a:bodyPr/>
        <a:lstStyle/>
        <a:p>
          <a:pPr>
            <a:buClr>
              <a:srgbClr val="1C96D3"/>
            </a:buClr>
            <a:buFont typeface="Wingdings" panose="05000000000000000000" pitchFamily="2" charset="2"/>
            <a:buChar char="§"/>
          </a:pPr>
          <a:r>
            <a:rPr lang="en-US" sz="2000" dirty="0"/>
            <a:t>Not having access to aids, equipment and assistive technologies for daily activities.</a:t>
          </a:r>
          <a:endParaRPr lang="en-AU" sz="2000" dirty="0"/>
        </a:p>
      </dgm:t>
    </dgm:pt>
    <dgm:pt modelId="{F3F4ABAE-3EF7-4D78-AC1E-1247520466A1}" type="parTrans" cxnId="{8FEED9D7-F7DC-401B-95AD-2E9082F461D0}">
      <dgm:prSet/>
      <dgm:spPr/>
      <dgm:t>
        <a:bodyPr/>
        <a:lstStyle/>
        <a:p>
          <a:endParaRPr lang="en-AU"/>
        </a:p>
      </dgm:t>
    </dgm:pt>
    <dgm:pt modelId="{5F611301-5453-4E7F-AC84-B9221CAA974E}" type="sibTrans" cxnId="{8FEED9D7-F7DC-401B-95AD-2E9082F461D0}">
      <dgm:prSet/>
      <dgm:spPr/>
      <dgm:t>
        <a:bodyPr/>
        <a:lstStyle/>
        <a:p>
          <a:endParaRPr lang="en-AU"/>
        </a:p>
      </dgm:t>
    </dgm:pt>
    <dgm:pt modelId="{C32DCE13-033D-4673-8B83-28272DEF8E4F}">
      <dgm:prSet custT="1"/>
      <dgm:spPr>
        <a:solidFill>
          <a:srgbClr val="4BC174"/>
        </a:solidFill>
      </dgm:spPr>
      <dgm:t>
        <a:bodyPr/>
        <a:lstStyle/>
        <a:p>
          <a:r>
            <a:rPr lang="en-US" sz="2000"/>
            <a:t>Having to endure hurtful remarks and inappropriate language</a:t>
          </a:r>
        </a:p>
      </dgm:t>
    </dgm:pt>
    <dgm:pt modelId="{535FC2F5-5C84-462E-9CC9-A9B8C40053E5}" type="parTrans" cxnId="{9C553A62-765A-467D-A8B8-2F0D0CFC3DF2}">
      <dgm:prSet/>
      <dgm:spPr/>
      <dgm:t>
        <a:bodyPr/>
        <a:lstStyle/>
        <a:p>
          <a:endParaRPr lang="en-AU"/>
        </a:p>
      </dgm:t>
    </dgm:pt>
    <dgm:pt modelId="{49E917A5-99F0-4778-85B3-EA6FA2D8C788}" type="sibTrans" cxnId="{9C553A62-765A-467D-A8B8-2F0D0CFC3DF2}">
      <dgm:prSet/>
      <dgm:spPr/>
      <dgm:t>
        <a:bodyPr/>
        <a:lstStyle/>
        <a:p>
          <a:endParaRPr lang="en-AU"/>
        </a:p>
      </dgm:t>
    </dgm:pt>
    <dgm:pt modelId="{8144E372-FE22-493A-AB5C-8BE9CBAF1FC0}">
      <dgm:prSet custT="1"/>
      <dgm:spPr/>
      <dgm:t>
        <a:bodyPr/>
        <a:lstStyle/>
        <a:p>
          <a:r>
            <a:rPr lang="en-US" sz="2000"/>
            <a:t>Being physically excluded from others, such as with separate entrances and sections in a public establishment.</a:t>
          </a:r>
        </a:p>
      </dgm:t>
    </dgm:pt>
    <dgm:pt modelId="{A04E8F77-9AC8-4477-A89B-0FCD3A5759EF}" type="parTrans" cxnId="{216B2D27-1A94-4778-8224-16D37ECB8618}">
      <dgm:prSet/>
      <dgm:spPr/>
      <dgm:t>
        <a:bodyPr/>
        <a:lstStyle/>
        <a:p>
          <a:endParaRPr lang="en-AU"/>
        </a:p>
      </dgm:t>
    </dgm:pt>
    <dgm:pt modelId="{7ECA30D4-6911-451F-9820-CC3EE18974DB}" type="sibTrans" cxnId="{216B2D27-1A94-4778-8224-16D37ECB8618}">
      <dgm:prSet/>
      <dgm:spPr/>
      <dgm:t>
        <a:bodyPr/>
        <a:lstStyle/>
        <a:p>
          <a:endParaRPr lang="en-AU"/>
        </a:p>
      </dgm:t>
    </dgm:pt>
    <dgm:pt modelId="{47D44A57-D81F-4B44-B402-D579478CAB47}" type="pres">
      <dgm:prSet presAssocID="{09BB5C87-F8E2-41A9-AC8B-FB1C9671FDF6}" presName="Name0" presStyleCnt="0">
        <dgm:presLayoutVars>
          <dgm:chMax val="7"/>
          <dgm:chPref val="7"/>
          <dgm:dir/>
        </dgm:presLayoutVars>
      </dgm:prSet>
      <dgm:spPr/>
    </dgm:pt>
    <dgm:pt modelId="{9B0E28DF-DA26-42F9-8EE2-D963A2F6766F}" type="pres">
      <dgm:prSet presAssocID="{09BB5C87-F8E2-41A9-AC8B-FB1C9671FDF6}" presName="Name1" presStyleCnt="0"/>
      <dgm:spPr/>
    </dgm:pt>
    <dgm:pt modelId="{B4151C54-5D7D-4DA4-A1B0-F0E8E58471AD}" type="pres">
      <dgm:prSet presAssocID="{09BB5C87-F8E2-41A9-AC8B-FB1C9671FDF6}" presName="cycle" presStyleCnt="0"/>
      <dgm:spPr/>
    </dgm:pt>
    <dgm:pt modelId="{4158AA0A-8069-46C6-987A-F994CF5FD96D}" type="pres">
      <dgm:prSet presAssocID="{09BB5C87-F8E2-41A9-AC8B-FB1C9671FDF6}" presName="srcNode" presStyleLbl="node1" presStyleIdx="0" presStyleCnt="3"/>
      <dgm:spPr/>
    </dgm:pt>
    <dgm:pt modelId="{9EFBEC0E-4D4E-4CF3-85CD-B611CC2EFCCE}" type="pres">
      <dgm:prSet presAssocID="{09BB5C87-F8E2-41A9-AC8B-FB1C9671FDF6}" presName="conn" presStyleLbl="parChTrans1D2" presStyleIdx="0" presStyleCnt="1"/>
      <dgm:spPr/>
    </dgm:pt>
    <dgm:pt modelId="{38010217-38E5-413B-A60E-3BF629C097C7}" type="pres">
      <dgm:prSet presAssocID="{09BB5C87-F8E2-41A9-AC8B-FB1C9671FDF6}" presName="extraNode" presStyleLbl="node1" presStyleIdx="0" presStyleCnt="3"/>
      <dgm:spPr/>
    </dgm:pt>
    <dgm:pt modelId="{E0E9AFDC-6127-4B39-8A80-5654B03C2EA2}" type="pres">
      <dgm:prSet presAssocID="{09BB5C87-F8E2-41A9-AC8B-FB1C9671FDF6}" presName="dstNode" presStyleLbl="node1" presStyleIdx="0" presStyleCnt="3"/>
      <dgm:spPr/>
    </dgm:pt>
    <dgm:pt modelId="{FB842577-633B-44A3-9850-160E97FE1C86}" type="pres">
      <dgm:prSet presAssocID="{8428CE4A-7EA3-4DDD-B961-247FDF7084E4}" presName="text_1" presStyleLbl="node1" presStyleIdx="0" presStyleCnt="3">
        <dgm:presLayoutVars>
          <dgm:bulletEnabled val="1"/>
        </dgm:presLayoutVars>
      </dgm:prSet>
      <dgm:spPr/>
    </dgm:pt>
    <dgm:pt modelId="{90431B9D-6527-4E58-968C-9F1000EE6740}" type="pres">
      <dgm:prSet presAssocID="{8428CE4A-7EA3-4DDD-B961-247FDF7084E4}" presName="accent_1" presStyleCnt="0"/>
      <dgm:spPr/>
    </dgm:pt>
    <dgm:pt modelId="{5CDF6A6C-1B5F-44CC-B5B0-4289B2267159}" type="pres">
      <dgm:prSet presAssocID="{8428CE4A-7EA3-4DDD-B961-247FDF7084E4}" presName="accentRepeatNode" presStyleLbl="solidFgAcc1" presStyleIdx="0" presStyleCnt="3"/>
      <dgm:spPr>
        <a:ln>
          <a:solidFill>
            <a:srgbClr val="4BC174"/>
          </a:solidFill>
        </a:ln>
      </dgm:spPr>
    </dgm:pt>
    <dgm:pt modelId="{6F3A2248-FCE6-40AD-BE79-8DB98BA1D6FD}" type="pres">
      <dgm:prSet presAssocID="{C32DCE13-033D-4673-8B83-28272DEF8E4F}" presName="text_2" presStyleLbl="node1" presStyleIdx="1" presStyleCnt="3">
        <dgm:presLayoutVars>
          <dgm:bulletEnabled val="1"/>
        </dgm:presLayoutVars>
      </dgm:prSet>
      <dgm:spPr/>
    </dgm:pt>
    <dgm:pt modelId="{913CD059-8E5B-4D5F-ABA1-082AA7126D4B}" type="pres">
      <dgm:prSet presAssocID="{C32DCE13-033D-4673-8B83-28272DEF8E4F}" presName="accent_2" presStyleCnt="0"/>
      <dgm:spPr/>
    </dgm:pt>
    <dgm:pt modelId="{0CAFAD11-BE62-41FA-8DCF-4790108121B2}" type="pres">
      <dgm:prSet presAssocID="{C32DCE13-033D-4673-8B83-28272DEF8E4F}" presName="accentRepeatNode" presStyleLbl="solidFgAcc1" presStyleIdx="1" presStyleCnt="3"/>
      <dgm:spPr>
        <a:ln>
          <a:solidFill>
            <a:srgbClr val="4BC174"/>
          </a:solidFill>
        </a:ln>
      </dgm:spPr>
    </dgm:pt>
    <dgm:pt modelId="{03930DB6-19FE-4778-8B50-9917041C28E8}" type="pres">
      <dgm:prSet presAssocID="{8144E372-FE22-493A-AB5C-8BE9CBAF1FC0}" presName="text_3" presStyleLbl="node1" presStyleIdx="2" presStyleCnt="3">
        <dgm:presLayoutVars>
          <dgm:bulletEnabled val="1"/>
        </dgm:presLayoutVars>
      </dgm:prSet>
      <dgm:spPr/>
    </dgm:pt>
    <dgm:pt modelId="{C5AA15ED-5B24-4BBE-8B21-34F04FD6CBFE}" type="pres">
      <dgm:prSet presAssocID="{8144E372-FE22-493A-AB5C-8BE9CBAF1FC0}" presName="accent_3" presStyleCnt="0"/>
      <dgm:spPr/>
    </dgm:pt>
    <dgm:pt modelId="{4FE80093-E304-4C2B-97BF-C531827A7BBF}" type="pres">
      <dgm:prSet presAssocID="{8144E372-FE22-493A-AB5C-8BE9CBAF1FC0}" presName="accentRepeatNode" presStyleLbl="solidFgAcc1" presStyleIdx="2" presStyleCnt="3"/>
      <dgm:spPr/>
    </dgm:pt>
  </dgm:ptLst>
  <dgm:cxnLst>
    <dgm:cxn modelId="{35C36205-FB18-4347-8BD9-49C10730950D}" type="presOf" srcId="{8428CE4A-7EA3-4DDD-B961-247FDF7084E4}" destId="{FB842577-633B-44A3-9850-160E97FE1C86}" srcOrd="0" destOrd="0" presId="urn:microsoft.com/office/officeart/2008/layout/VerticalCurvedList"/>
    <dgm:cxn modelId="{216B2D27-1A94-4778-8224-16D37ECB8618}" srcId="{09BB5C87-F8E2-41A9-AC8B-FB1C9671FDF6}" destId="{8144E372-FE22-493A-AB5C-8BE9CBAF1FC0}" srcOrd="2" destOrd="0" parTransId="{A04E8F77-9AC8-4477-A89B-0FCD3A5759EF}" sibTransId="{7ECA30D4-6911-451F-9820-CC3EE18974DB}"/>
    <dgm:cxn modelId="{9C553A62-765A-467D-A8B8-2F0D0CFC3DF2}" srcId="{09BB5C87-F8E2-41A9-AC8B-FB1C9671FDF6}" destId="{C32DCE13-033D-4673-8B83-28272DEF8E4F}" srcOrd="1" destOrd="0" parTransId="{535FC2F5-5C84-462E-9CC9-A9B8C40053E5}" sibTransId="{49E917A5-99F0-4778-85B3-EA6FA2D8C788}"/>
    <dgm:cxn modelId="{2A247556-A446-4AB6-98EB-B63BB756B5FD}" type="presOf" srcId="{5F611301-5453-4E7F-AC84-B9221CAA974E}" destId="{9EFBEC0E-4D4E-4CF3-85CD-B611CC2EFCCE}" srcOrd="0" destOrd="0" presId="urn:microsoft.com/office/officeart/2008/layout/VerticalCurvedList"/>
    <dgm:cxn modelId="{BC37087E-6B54-4BD0-8303-CF562079A77D}" type="presOf" srcId="{09BB5C87-F8E2-41A9-AC8B-FB1C9671FDF6}" destId="{47D44A57-D81F-4B44-B402-D579478CAB47}" srcOrd="0" destOrd="0" presId="urn:microsoft.com/office/officeart/2008/layout/VerticalCurvedList"/>
    <dgm:cxn modelId="{6AB8CF9D-F305-4388-8469-B7AE3C260232}" type="presOf" srcId="{8144E372-FE22-493A-AB5C-8BE9CBAF1FC0}" destId="{03930DB6-19FE-4778-8B50-9917041C28E8}" srcOrd="0" destOrd="0" presId="urn:microsoft.com/office/officeart/2008/layout/VerticalCurvedList"/>
    <dgm:cxn modelId="{254343BF-387C-470F-860C-7918A9AC8D9F}" type="presOf" srcId="{C32DCE13-033D-4673-8B83-28272DEF8E4F}" destId="{6F3A2248-FCE6-40AD-BE79-8DB98BA1D6FD}" srcOrd="0" destOrd="0" presId="urn:microsoft.com/office/officeart/2008/layout/VerticalCurvedList"/>
    <dgm:cxn modelId="{8FEED9D7-F7DC-401B-95AD-2E9082F461D0}" srcId="{09BB5C87-F8E2-41A9-AC8B-FB1C9671FDF6}" destId="{8428CE4A-7EA3-4DDD-B961-247FDF7084E4}" srcOrd="0" destOrd="0" parTransId="{F3F4ABAE-3EF7-4D78-AC1E-1247520466A1}" sibTransId="{5F611301-5453-4E7F-AC84-B9221CAA974E}"/>
    <dgm:cxn modelId="{E56931D5-C3F5-484B-9B1F-B08C2CDF5F80}" type="presParOf" srcId="{47D44A57-D81F-4B44-B402-D579478CAB47}" destId="{9B0E28DF-DA26-42F9-8EE2-D963A2F6766F}" srcOrd="0" destOrd="0" presId="urn:microsoft.com/office/officeart/2008/layout/VerticalCurvedList"/>
    <dgm:cxn modelId="{1AD6B9E1-B310-4812-A0A8-A820F8C1A0F1}" type="presParOf" srcId="{9B0E28DF-DA26-42F9-8EE2-D963A2F6766F}" destId="{B4151C54-5D7D-4DA4-A1B0-F0E8E58471AD}" srcOrd="0" destOrd="0" presId="urn:microsoft.com/office/officeart/2008/layout/VerticalCurvedList"/>
    <dgm:cxn modelId="{BEC61BD8-91CA-4349-80B2-DA8E9793D190}" type="presParOf" srcId="{B4151C54-5D7D-4DA4-A1B0-F0E8E58471AD}" destId="{4158AA0A-8069-46C6-987A-F994CF5FD96D}" srcOrd="0" destOrd="0" presId="urn:microsoft.com/office/officeart/2008/layout/VerticalCurvedList"/>
    <dgm:cxn modelId="{EB2755F4-1B16-4B32-9F5E-A408050777C4}" type="presParOf" srcId="{B4151C54-5D7D-4DA4-A1B0-F0E8E58471AD}" destId="{9EFBEC0E-4D4E-4CF3-85CD-B611CC2EFCCE}" srcOrd="1" destOrd="0" presId="urn:microsoft.com/office/officeart/2008/layout/VerticalCurvedList"/>
    <dgm:cxn modelId="{2C9AAC7C-E11F-40F5-9F6F-C0F7B94FAA45}" type="presParOf" srcId="{B4151C54-5D7D-4DA4-A1B0-F0E8E58471AD}" destId="{38010217-38E5-413B-A60E-3BF629C097C7}" srcOrd="2" destOrd="0" presId="urn:microsoft.com/office/officeart/2008/layout/VerticalCurvedList"/>
    <dgm:cxn modelId="{FE0A82DB-4DA4-47FB-8B89-DC9C4EEED622}" type="presParOf" srcId="{B4151C54-5D7D-4DA4-A1B0-F0E8E58471AD}" destId="{E0E9AFDC-6127-4B39-8A80-5654B03C2EA2}" srcOrd="3" destOrd="0" presId="urn:microsoft.com/office/officeart/2008/layout/VerticalCurvedList"/>
    <dgm:cxn modelId="{9B8D0602-8572-40A9-8867-05B7F8E29BE6}" type="presParOf" srcId="{9B0E28DF-DA26-42F9-8EE2-D963A2F6766F}" destId="{FB842577-633B-44A3-9850-160E97FE1C86}" srcOrd="1" destOrd="0" presId="urn:microsoft.com/office/officeart/2008/layout/VerticalCurvedList"/>
    <dgm:cxn modelId="{CC053B15-FFD3-4DB6-8CDA-FBDC2B3A8167}" type="presParOf" srcId="{9B0E28DF-DA26-42F9-8EE2-D963A2F6766F}" destId="{90431B9D-6527-4E58-968C-9F1000EE6740}" srcOrd="2" destOrd="0" presId="urn:microsoft.com/office/officeart/2008/layout/VerticalCurvedList"/>
    <dgm:cxn modelId="{AFFE1394-5F17-4EFA-8ACE-327FED453CE4}" type="presParOf" srcId="{90431B9D-6527-4E58-968C-9F1000EE6740}" destId="{5CDF6A6C-1B5F-44CC-B5B0-4289B2267159}" srcOrd="0" destOrd="0" presId="urn:microsoft.com/office/officeart/2008/layout/VerticalCurvedList"/>
    <dgm:cxn modelId="{AAD099EB-B777-403E-8632-BD0764C6D993}" type="presParOf" srcId="{9B0E28DF-DA26-42F9-8EE2-D963A2F6766F}" destId="{6F3A2248-FCE6-40AD-BE79-8DB98BA1D6FD}" srcOrd="3" destOrd="0" presId="urn:microsoft.com/office/officeart/2008/layout/VerticalCurvedList"/>
    <dgm:cxn modelId="{97AA96D2-ACD5-4FD0-A7E9-9CB3E7BAAAB7}" type="presParOf" srcId="{9B0E28DF-DA26-42F9-8EE2-D963A2F6766F}" destId="{913CD059-8E5B-4D5F-ABA1-082AA7126D4B}" srcOrd="4" destOrd="0" presId="urn:microsoft.com/office/officeart/2008/layout/VerticalCurvedList"/>
    <dgm:cxn modelId="{CAF78DCE-3161-48EE-B1FF-4AE5320766D2}" type="presParOf" srcId="{913CD059-8E5B-4D5F-ABA1-082AA7126D4B}" destId="{0CAFAD11-BE62-41FA-8DCF-4790108121B2}" srcOrd="0" destOrd="0" presId="urn:microsoft.com/office/officeart/2008/layout/VerticalCurvedList"/>
    <dgm:cxn modelId="{4BE9CDA7-FFCE-470A-B6D5-782ED38B5613}" type="presParOf" srcId="{9B0E28DF-DA26-42F9-8EE2-D963A2F6766F}" destId="{03930DB6-19FE-4778-8B50-9917041C28E8}" srcOrd="5" destOrd="0" presId="urn:microsoft.com/office/officeart/2008/layout/VerticalCurvedList"/>
    <dgm:cxn modelId="{6AF741E9-9A35-4602-824B-77A2491784F4}" type="presParOf" srcId="{9B0E28DF-DA26-42F9-8EE2-D963A2F6766F}" destId="{C5AA15ED-5B24-4BBE-8B21-34F04FD6CBFE}" srcOrd="6" destOrd="0" presId="urn:microsoft.com/office/officeart/2008/layout/VerticalCurvedList"/>
    <dgm:cxn modelId="{A4362437-0122-4D5E-B14E-801181A202FD}" type="presParOf" srcId="{C5AA15ED-5B24-4BBE-8B21-34F04FD6CBFE}" destId="{4FE80093-E304-4C2B-97BF-C531827A7BB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362DCA1-F36D-F044-9AF4-B9801A42D82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1C8221C0-3A11-4B4C-954E-0EF630B3C7CF}">
      <dgm:prSet custT="1"/>
      <dgm:spPr/>
      <dgm:t>
        <a:bodyPr/>
        <a:lstStyle/>
        <a:p>
          <a:r>
            <a:rPr lang="en-AU" sz="2000" b="0"/>
            <a:t>Gender</a:t>
          </a:r>
          <a:endParaRPr lang="en-PH" sz="2000" b="0"/>
        </a:p>
      </dgm:t>
    </dgm:pt>
    <dgm:pt modelId="{D81DC649-4F03-314D-9D3F-97186D124DC0}" type="parTrans" cxnId="{D0410331-3666-5043-BBFF-EAB3CEAEB2CB}">
      <dgm:prSet/>
      <dgm:spPr/>
      <dgm:t>
        <a:bodyPr/>
        <a:lstStyle/>
        <a:p>
          <a:endParaRPr lang="en-US" sz="1600" b="0"/>
        </a:p>
      </dgm:t>
    </dgm:pt>
    <dgm:pt modelId="{F9ACDDBF-4EDE-D74F-A061-B3C7006B7EF6}" type="sibTrans" cxnId="{D0410331-3666-5043-BBFF-EAB3CEAEB2CB}">
      <dgm:prSet/>
      <dgm:spPr/>
      <dgm:t>
        <a:bodyPr/>
        <a:lstStyle/>
        <a:p>
          <a:endParaRPr lang="en-US" sz="1600" b="0"/>
        </a:p>
      </dgm:t>
    </dgm:pt>
    <dgm:pt modelId="{30B9E756-5DDA-B649-AD49-B4B8D8288FA6}">
      <dgm:prSet custT="1"/>
      <dgm:spPr/>
      <dgm:t>
        <a:bodyPr/>
        <a:lstStyle/>
        <a:p>
          <a:r>
            <a:rPr lang="en-AU" sz="2000" b="0"/>
            <a:t>Race</a:t>
          </a:r>
          <a:endParaRPr lang="en-PH" sz="2000" b="0"/>
        </a:p>
      </dgm:t>
    </dgm:pt>
    <dgm:pt modelId="{9ECC77C3-76C3-C144-B1DD-CCBBB214010E}" type="parTrans" cxnId="{37C94A4B-2F88-BF43-8551-1E5F46289A47}">
      <dgm:prSet/>
      <dgm:spPr/>
      <dgm:t>
        <a:bodyPr/>
        <a:lstStyle/>
        <a:p>
          <a:endParaRPr lang="en-US" sz="1600" b="0"/>
        </a:p>
      </dgm:t>
    </dgm:pt>
    <dgm:pt modelId="{3E6B1129-E604-0348-8DE4-54BAEBDBA325}" type="sibTrans" cxnId="{37C94A4B-2F88-BF43-8551-1E5F46289A47}">
      <dgm:prSet/>
      <dgm:spPr/>
      <dgm:t>
        <a:bodyPr/>
        <a:lstStyle/>
        <a:p>
          <a:endParaRPr lang="en-US" sz="1600" b="0"/>
        </a:p>
      </dgm:t>
    </dgm:pt>
    <dgm:pt modelId="{ABA1C4D9-46DC-F345-9E7C-0DE01360FAD3}">
      <dgm:prSet custT="1"/>
      <dgm:spPr/>
      <dgm:t>
        <a:bodyPr/>
        <a:lstStyle/>
        <a:p>
          <a:r>
            <a:rPr lang="en-AU" sz="2000" b="0"/>
            <a:t>Ethnicity</a:t>
          </a:r>
          <a:endParaRPr lang="en-PH" sz="2000" b="0"/>
        </a:p>
      </dgm:t>
    </dgm:pt>
    <dgm:pt modelId="{E7F5E985-2F65-024A-9A31-9E2CABAD3D65}" type="parTrans" cxnId="{48726C4E-6BA4-A642-8FE9-DA8D08ACA3A1}">
      <dgm:prSet/>
      <dgm:spPr/>
      <dgm:t>
        <a:bodyPr/>
        <a:lstStyle/>
        <a:p>
          <a:endParaRPr lang="en-US" sz="1600" b="0"/>
        </a:p>
      </dgm:t>
    </dgm:pt>
    <dgm:pt modelId="{748CB548-C09F-2947-884C-12B4CE9AC02F}" type="sibTrans" cxnId="{48726C4E-6BA4-A642-8FE9-DA8D08ACA3A1}">
      <dgm:prSet/>
      <dgm:spPr/>
      <dgm:t>
        <a:bodyPr/>
        <a:lstStyle/>
        <a:p>
          <a:endParaRPr lang="en-US" sz="1600" b="0"/>
        </a:p>
      </dgm:t>
    </dgm:pt>
    <dgm:pt modelId="{3025195C-E445-7B41-937B-D068F73753C6}">
      <dgm:prSet custT="1"/>
      <dgm:spPr/>
      <dgm:t>
        <a:bodyPr/>
        <a:lstStyle/>
        <a:p>
          <a:r>
            <a:rPr lang="en-AU" sz="2000" b="0"/>
            <a:t>Age </a:t>
          </a:r>
          <a:endParaRPr lang="en-PH" sz="2000" b="0"/>
        </a:p>
      </dgm:t>
    </dgm:pt>
    <dgm:pt modelId="{2444404D-DFE7-A048-ABA3-0F2A5D2E84DD}" type="parTrans" cxnId="{FADEBFE4-20DE-1344-A176-66FCC9740149}">
      <dgm:prSet/>
      <dgm:spPr/>
      <dgm:t>
        <a:bodyPr/>
        <a:lstStyle/>
        <a:p>
          <a:endParaRPr lang="en-US" sz="1600" b="0"/>
        </a:p>
      </dgm:t>
    </dgm:pt>
    <dgm:pt modelId="{91A76C61-4C51-A64A-9EFB-EF0DD47E6839}" type="sibTrans" cxnId="{FADEBFE4-20DE-1344-A176-66FCC9740149}">
      <dgm:prSet/>
      <dgm:spPr/>
      <dgm:t>
        <a:bodyPr/>
        <a:lstStyle/>
        <a:p>
          <a:endParaRPr lang="en-US" sz="1600" b="0"/>
        </a:p>
      </dgm:t>
    </dgm:pt>
    <dgm:pt modelId="{0EA2507A-6F26-3742-905A-B497517BEFBD}">
      <dgm:prSet custT="1"/>
      <dgm:spPr/>
      <dgm:t>
        <a:bodyPr/>
        <a:lstStyle/>
        <a:p>
          <a:r>
            <a:rPr lang="en-AU" sz="2000" b="0"/>
            <a:t>Social status</a:t>
          </a:r>
          <a:endParaRPr lang="en-PH" sz="2000" b="0"/>
        </a:p>
      </dgm:t>
    </dgm:pt>
    <dgm:pt modelId="{05FEAB10-DC26-CB41-A4E1-4AC9A782AF5C}" type="parTrans" cxnId="{77BFB0C1-9E3D-AD46-8E58-71866BA52714}">
      <dgm:prSet/>
      <dgm:spPr/>
      <dgm:t>
        <a:bodyPr/>
        <a:lstStyle/>
        <a:p>
          <a:endParaRPr lang="en-US" sz="1600" b="0"/>
        </a:p>
      </dgm:t>
    </dgm:pt>
    <dgm:pt modelId="{8BC9DFDD-5349-3940-B2C0-BEB1B908E345}" type="sibTrans" cxnId="{77BFB0C1-9E3D-AD46-8E58-71866BA52714}">
      <dgm:prSet/>
      <dgm:spPr/>
      <dgm:t>
        <a:bodyPr/>
        <a:lstStyle/>
        <a:p>
          <a:endParaRPr lang="en-US" sz="1600" b="0"/>
        </a:p>
      </dgm:t>
    </dgm:pt>
    <dgm:pt modelId="{117432EB-925A-9540-9553-4EE64C75BB36}">
      <dgm:prSet custT="1"/>
      <dgm:spPr/>
      <dgm:t>
        <a:bodyPr/>
        <a:lstStyle/>
        <a:p>
          <a:r>
            <a:rPr lang="en-AU" sz="2000" b="0"/>
            <a:t>Sexual preference</a:t>
          </a:r>
          <a:endParaRPr lang="en-PH" sz="2000" b="0"/>
        </a:p>
      </dgm:t>
    </dgm:pt>
    <dgm:pt modelId="{F12E7979-7CD8-8D40-B7CC-3B5E0ACD8ACA}" type="parTrans" cxnId="{B3914539-F9BD-E440-98F6-D504ABAE6097}">
      <dgm:prSet/>
      <dgm:spPr/>
      <dgm:t>
        <a:bodyPr/>
        <a:lstStyle/>
        <a:p>
          <a:endParaRPr lang="en-US" sz="1600" b="0"/>
        </a:p>
      </dgm:t>
    </dgm:pt>
    <dgm:pt modelId="{4C989D56-E860-8F43-86F5-B0FD98C7953E}" type="sibTrans" cxnId="{B3914539-F9BD-E440-98F6-D504ABAE6097}">
      <dgm:prSet/>
      <dgm:spPr/>
      <dgm:t>
        <a:bodyPr/>
        <a:lstStyle/>
        <a:p>
          <a:endParaRPr lang="en-US" sz="1600" b="0"/>
        </a:p>
      </dgm:t>
    </dgm:pt>
    <dgm:pt modelId="{DCAA3DB8-99DA-9C4F-8539-AF19C2C6A41B}">
      <dgm:prSet custT="1"/>
      <dgm:spPr/>
      <dgm:t>
        <a:bodyPr/>
        <a:lstStyle/>
        <a:p>
          <a:r>
            <a:rPr lang="en-AU" sz="2000" b="0"/>
            <a:t>Religion</a:t>
          </a:r>
          <a:endParaRPr lang="en-PH" sz="2000" b="0"/>
        </a:p>
      </dgm:t>
    </dgm:pt>
    <dgm:pt modelId="{B9275F33-FFFA-B445-8B42-CDCA961E8707}" type="parTrans" cxnId="{B52822EE-79E3-8440-AB3E-D0D7E656265C}">
      <dgm:prSet/>
      <dgm:spPr/>
      <dgm:t>
        <a:bodyPr/>
        <a:lstStyle/>
        <a:p>
          <a:endParaRPr lang="en-US" sz="1600" b="0"/>
        </a:p>
      </dgm:t>
    </dgm:pt>
    <dgm:pt modelId="{940456D6-78A6-2140-AAC7-CB43E72BF420}" type="sibTrans" cxnId="{B52822EE-79E3-8440-AB3E-D0D7E656265C}">
      <dgm:prSet/>
      <dgm:spPr/>
      <dgm:t>
        <a:bodyPr/>
        <a:lstStyle/>
        <a:p>
          <a:endParaRPr lang="en-US" sz="1600" b="0"/>
        </a:p>
      </dgm:t>
    </dgm:pt>
    <dgm:pt modelId="{408632E3-17A0-D54D-A879-DAEAFD435759}">
      <dgm:prSet custT="1"/>
      <dgm:spPr/>
      <dgm:t>
        <a:bodyPr/>
        <a:lstStyle/>
        <a:p>
          <a:r>
            <a:rPr lang="en-AU" sz="2000" b="0"/>
            <a:t>Disability</a:t>
          </a:r>
          <a:endParaRPr lang="en-PH" sz="2000" b="0"/>
        </a:p>
      </dgm:t>
    </dgm:pt>
    <dgm:pt modelId="{8A28F8A3-1114-F247-A891-1226C7DACF88}" type="parTrans" cxnId="{75FE54ED-61B9-7D4B-A192-CE958C6E078A}">
      <dgm:prSet/>
      <dgm:spPr/>
      <dgm:t>
        <a:bodyPr/>
        <a:lstStyle/>
        <a:p>
          <a:endParaRPr lang="en-US" sz="1600" b="0"/>
        </a:p>
      </dgm:t>
    </dgm:pt>
    <dgm:pt modelId="{BD3D2202-37FD-3544-A913-39A75C5A6E5B}" type="sibTrans" cxnId="{75FE54ED-61B9-7D4B-A192-CE958C6E078A}">
      <dgm:prSet/>
      <dgm:spPr/>
      <dgm:t>
        <a:bodyPr/>
        <a:lstStyle/>
        <a:p>
          <a:endParaRPr lang="en-US" sz="1600" b="0"/>
        </a:p>
      </dgm:t>
    </dgm:pt>
    <dgm:pt modelId="{497038BA-8FFE-6548-9414-F436E6CC3234}" type="pres">
      <dgm:prSet presAssocID="{7362DCA1-F36D-F044-9AF4-B9801A42D825}" presName="diagram" presStyleCnt="0">
        <dgm:presLayoutVars>
          <dgm:dir/>
          <dgm:resizeHandles val="exact"/>
        </dgm:presLayoutVars>
      </dgm:prSet>
      <dgm:spPr/>
    </dgm:pt>
    <dgm:pt modelId="{FD6FE5EA-935D-ED44-8942-87E0E199F47F}" type="pres">
      <dgm:prSet presAssocID="{1C8221C0-3A11-4B4C-954E-0EF630B3C7CF}" presName="node" presStyleLbl="node1" presStyleIdx="0" presStyleCnt="8" custScaleX="104021" custLinFactNeighborX="-3757" custLinFactNeighborY="-1290">
        <dgm:presLayoutVars>
          <dgm:bulletEnabled val="1"/>
        </dgm:presLayoutVars>
      </dgm:prSet>
      <dgm:spPr/>
    </dgm:pt>
    <dgm:pt modelId="{4B5F23AE-134B-F046-B0BF-C64718DAD4D1}" type="pres">
      <dgm:prSet presAssocID="{F9ACDDBF-4EDE-D74F-A061-B3C7006B7EF6}" presName="sibTrans" presStyleCnt="0"/>
      <dgm:spPr/>
    </dgm:pt>
    <dgm:pt modelId="{D8412EA6-D1DE-194D-B7DC-19A6803F1A78}" type="pres">
      <dgm:prSet presAssocID="{30B9E756-5DDA-B649-AD49-B4B8D8288FA6}" presName="node" presStyleLbl="node1" presStyleIdx="1" presStyleCnt="8" custScaleX="104021">
        <dgm:presLayoutVars>
          <dgm:bulletEnabled val="1"/>
        </dgm:presLayoutVars>
      </dgm:prSet>
      <dgm:spPr/>
    </dgm:pt>
    <dgm:pt modelId="{55969DA7-FD68-5C4C-A15A-F837F495D219}" type="pres">
      <dgm:prSet presAssocID="{3E6B1129-E604-0348-8DE4-54BAEBDBA325}" presName="sibTrans" presStyleCnt="0"/>
      <dgm:spPr/>
    </dgm:pt>
    <dgm:pt modelId="{70B20873-EE9D-744F-BDA1-B8B94B9570CD}" type="pres">
      <dgm:prSet presAssocID="{ABA1C4D9-46DC-F345-9E7C-0DE01360FAD3}" presName="node" presStyleLbl="node1" presStyleIdx="2" presStyleCnt="8" custScaleX="104021">
        <dgm:presLayoutVars>
          <dgm:bulletEnabled val="1"/>
        </dgm:presLayoutVars>
      </dgm:prSet>
      <dgm:spPr/>
    </dgm:pt>
    <dgm:pt modelId="{2EBAF868-875D-BC47-86A2-9D5D4AD582EA}" type="pres">
      <dgm:prSet presAssocID="{748CB548-C09F-2947-884C-12B4CE9AC02F}" presName="sibTrans" presStyleCnt="0"/>
      <dgm:spPr/>
    </dgm:pt>
    <dgm:pt modelId="{4ADA8E57-23E4-9F48-8FB4-5C3C3E9A74DB}" type="pres">
      <dgm:prSet presAssocID="{3025195C-E445-7B41-937B-D068F73753C6}" presName="node" presStyleLbl="node1" presStyleIdx="3" presStyleCnt="8" custScaleX="104021">
        <dgm:presLayoutVars>
          <dgm:bulletEnabled val="1"/>
        </dgm:presLayoutVars>
      </dgm:prSet>
      <dgm:spPr/>
    </dgm:pt>
    <dgm:pt modelId="{F63D7371-6F1F-F04D-9CB7-F79F24853EC7}" type="pres">
      <dgm:prSet presAssocID="{91A76C61-4C51-A64A-9EFB-EF0DD47E6839}" presName="sibTrans" presStyleCnt="0"/>
      <dgm:spPr/>
    </dgm:pt>
    <dgm:pt modelId="{DAD07781-774C-C441-9808-0D5DE23FBA5B}" type="pres">
      <dgm:prSet presAssocID="{0EA2507A-6F26-3742-905A-B497517BEFBD}" presName="node" presStyleLbl="node1" presStyleIdx="4" presStyleCnt="8" custScaleX="104021">
        <dgm:presLayoutVars>
          <dgm:bulletEnabled val="1"/>
        </dgm:presLayoutVars>
      </dgm:prSet>
      <dgm:spPr/>
    </dgm:pt>
    <dgm:pt modelId="{CF969F02-0760-8D4C-B674-964D5AADF2D7}" type="pres">
      <dgm:prSet presAssocID="{8BC9DFDD-5349-3940-B2C0-BEB1B908E345}" presName="sibTrans" presStyleCnt="0"/>
      <dgm:spPr/>
    </dgm:pt>
    <dgm:pt modelId="{98B92C2D-CFED-A34A-A214-0CDCCA541DDE}" type="pres">
      <dgm:prSet presAssocID="{117432EB-925A-9540-9553-4EE64C75BB36}" presName="node" presStyleLbl="node1" presStyleIdx="5" presStyleCnt="8" custScaleX="104021">
        <dgm:presLayoutVars>
          <dgm:bulletEnabled val="1"/>
        </dgm:presLayoutVars>
      </dgm:prSet>
      <dgm:spPr/>
    </dgm:pt>
    <dgm:pt modelId="{2ACAFAA7-4CAA-EE45-8F03-2E9BA20FD0DF}" type="pres">
      <dgm:prSet presAssocID="{4C989D56-E860-8F43-86F5-B0FD98C7953E}" presName="sibTrans" presStyleCnt="0"/>
      <dgm:spPr/>
    </dgm:pt>
    <dgm:pt modelId="{16AADFB9-2157-CF44-8FEE-FD605144B3C5}" type="pres">
      <dgm:prSet presAssocID="{DCAA3DB8-99DA-9C4F-8539-AF19C2C6A41B}" presName="node" presStyleLbl="node1" presStyleIdx="6" presStyleCnt="8" custScaleX="104021">
        <dgm:presLayoutVars>
          <dgm:bulletEnabled val="1"/>
        </dgm:presLayoutVars>
      </dgm:prSet>
      <dgm:spPr/>
    </dgm:pt>
    <dgm:pt modelId="{DE9C24E1-76AE-C04D-B059-6230F2FDA349}" type="pres">
      <dgm:prSet presAssocID="{940456D6-78A6-2140-AAC7-CB43E72BF420}" presName="sibTrans" presStyleCnt="0"/>
      <dgm:spPr/>
    </dgm:pt>
    <dgm:pt modelId="{2395D0CD-A25E-3E4B-9A86-81AF29337F65}" type="pres">
      <dgm:prSet presAssocID="{408632E3-17A0-D54D-A879-DAEAFD435759}" presName="node" presStyleLbl="node1" presStyleIdx="7" presStyleCnt="8" custScaleX="104021">
        <dgm:presLayoutVars>
          <dgm:bulletEnabled val="1"/>
        </dgm:presLayoutVars>
      </dgm:prSet>
      <dgm:spPr/>
    </dgm:pt>
  </dgm:ptLst>
  <dgm:cxnLst>
    <dgm:cxn modelId="{4148A900-B565-7844-AB03-345A100F40DB}" type="presOf" srcId="{117432EB-925A-9540-9553-4EE64C75BB36}" destId="{98B92C2D-CFED-A34A-A214-0CDCCA541DDE}" srcOrd="0" destOrd="0" presId="urn:microsoft.com/office/officeart/2005/8/layout/default"/>
    <dgm:cxn modelId="{B650DF00-9938-4C45-A3AF-D62CB0FC730E}" type="presOf" srcId="{7362DCA1-F36D-F044-9AF4-B9801A42D825}" destId="{497038BA-8FFE-6548-9414-F436E6CC3234}" srcOrd="0" destOrd="0" presId="urn:microsoft.com/office/officeart/2005/8/layout/default"/>
    <dgm:cxn modelId="{D0410331-3666-5043-BBFF-EAB3CEAEB2CB}" srcId="{7362DCA1-F36D-F044-9AF4-B9801A42D825}" destId="{1C8221C0-3A11-4B4C-954E-0EF630B3C7CF}" srcOrd="0" destOrd="0" parTransId="{D81DC649-4F03-314D-9D3F-97186D124DC0}" sibTransId="{F9ACDDBF-4EDE-D74F-A061-B3C7006B7EF6}"/>
    <dgm:cxn modelId="{4C887F35-BA01-B741-8A6A-9509BBF7EA4E}" type="presOf" srcId="{0EA2507A-6F26-3742-905A-B497517BEFBD}" destId="{DAD07781-774C-C441-9808-0D5DE23FBA5B}" srcOrd="0" destOrd="0" presId="urn:microsoft.com/office/officeart/2005/8/layout/default"/>
    <dgm:cxn modelId="{B3914539-F9BD-E440-98F6-D504ABAE6097}" srcId="{7362DCA1-F36D-F044-9AF4-B9801A42D825}" destId="{117432EB-925A-9540-9553-4EE64C75BB36}" srcOrd="5" destOrd="0" parTransId="{F12E7979-7CD8-8D40-B7CC-3B5E0ACD8ACA}" sibTransId="{4C989D56-E860-8F43-86F5-B0FD98C7953E}"/>
    <dgm:cxn modelId="{37C94A4B-2F88-BF43-8551-1E5F46289A47}" srcId="{7362DCA1-F36D-F044-9AF4-B9801A42D825}" destId="{30B9E756-5DDA-B649-AD49-B4B8D8288FA6}" srcOrd="1" destOrd="0" parTransId="{9ECC77C3-76C3-C144-B1DD-CCBBB214010E}" sibTransId="{3E6B1129-E604-0348-8DE4-54BAEBDBA325}"/>
    <dgm:cxn modelId="{48726C4E-6BA4-A642-8FE9-DA8D08ACA3A1}" srcId="{7362DCA1-F36D-F044-9AF4-B9801A42D825}" destId="{ABA1C4D9-46DC-F345-9E7C-0DE01360FAD3}" srcOrd="2" destOrd="0" parTransId="{E7F5E985-2F65-024A-9A31-9E2CABAD3D65}" sibTransId="{748CB548-C09F-2947-884C-12B4CE9AC02F}"/>
    <dgm:cxn modelId="{B6243854-97E0-9C45-AB8E-059D1D2CB5EA}" type="presOf" srcId="{ABA1C4D9-46DC-F345-9E7C-0DE01360FAD3}" destId="{70B20873-EE9D-744F-BDA1-B8B94B9570CD}" srcOrd="0" destOrd="0" presId="urn:microsoft.com/office/officeart/2005/8/layout/default"/>
    <dgm:cxn modelId="{63901A76-FDFA-DF48-BA77-CB2A734FC300}" type="presOf" srcId="{DCAA3DB8-99DA-9C4F-8539-AF19C2C6A41B}" destId="{16AADFB9-2157-CF44-8FEE-FD605144B3C5}" srcOrd="0" destOrd="0" presId="urn:microsoft.com/office/officeart/2005/8/layout/default"/>
    <dgm:cxn modelId="{9544D077-B8C7-7D41-B596-A373F947E514}" type="presOf" srcId="{1C8221C0-3A11-4B4C-954E-0EF630B3C7CF}" destId="{FD6FE5EA-935D-ED44-8942-87E0E199F47F}" srcOrd="0" destOrd="0" presId="urn:microsoft.com/office/officeart/2005/8/layout/default"/>
    <dgm:cxn modelId="{EE6407B4-7531-4D47-BF9D-83C57A876A9C}" type="presOf" srcId="{408632E3-17A0-D54D-A879-DAEAFD435759}" destId="{2395D0CD-A25E-3E4B-9A86-81AF29337F65}" srcOrd="0" destOrd="0" presId="urn:microsoft.com/office/officeart/2005/8/layout/default"/>
    <dgm:cxn modelId="{C88A1FBE-C0CB-9142-9387-6C2B528C3ADE}" type="presOf" srcId="{30B9E756-5DDA-B649-AD49-B4B8D8288FA6}" destId="{D8412EA6-D1DE-194D-B7DC-19A6803F1A78}" srcOrd="0" destOrd="0" presId="urn:microsoft.com/office/officeart/2005/8/layout/default"/>
    <dgm:cxn modelId="{77BFB0C1-9E3D-AD46-8E58-71866BA52714}" srcId="{7362DCA1-F36D-F044-9AF4-B9801A42D825}" destId="{0EA2507A-6F26-3742-905A-B497517BEFBD}" srcOrd="4" destOrd="0" parTransId="{05FEAB10-DC26-CB41-A4E1-4AC9A782AF5C}" sibTransId="{8BC9DFDD-5349-3940-B2C0-BEB1B908E345}"/>
    <dgm:cxn modelId="{CE4546D8-AD0F-954E-90B3-FC9E0FC4F941}" type="presOf" srcId="{3025195C-E445-7B41-937B-D068F73753C6}" destId="{4ADA8E57-23E4-9F48-8FB4-5C3C3E9A74DB}" srcOrd="0" destOrd="0" presId="urn:microsoft.com/office/officeart/2005/8/layout/default"/>
    <dgm:cxn modelId="{FADEBFE4-20DE-1344-A176-66FCC9740149}" srcId="{7362DCA1-F36D-F044-9AF4-B9801A42D825}" destId="{3025195C-E445-7B41-937B-D068F73753C6}" srcOrd="3" destOrd="0" parTransId="{2444404D-DFE7-A048-ABA3-0F2A5D2E84DD}" sibTransId="{91A76C61-4C51-A64A-9EFB-EF0DD47E6839}"/>
    <dgm:cxn modelId="{75FE54ED-61B9-7D4B-A192-CE958C6E078A}" srcId="{7362DCA1-F36D-F044-9AF4-B9801A42D825}" destId="{408632E3-17A0-D54D-A879-DAEAFD435759}" srcOrd="7" destOrd="0" parTransId="{8A28F8A3-1114-F247-A891-1226C7DACF88}" sibTransId="{BD3D2202-37FD-3544-A913-39A75C5A6E5B}"/>
    <dgm:cxn modelId="{B52822EE-79E3-8440-AB3E-D0D7E656265C}" srcId="{7362DCA1-F36D-F044-9AF4-B9801A42D825}" destId="{DCAA3DB8-99DA-9C4F-8539-AF19C2C6A41B}" srcOrd="6" destOrd="0" parTransId="{B9275F33-FFFA-B445-8B42-CDCA961E8707}" sibTransId="{940456D6-78A6-2140-AAC7-CB43E72BF420}"/>
    <dgm:cxn modelId="{EE2B2904-A923-334C-8163-DF297593A0E9}" type="presParOf" srcId="{497038BA-8FFE-6548-9414-F436E6CC3234}" destId="{FD6FE5EA-935D-ED44-8942-87E0E199F47F}" srcOrd="0" destOrd="0" presId="urn:microsoft.com/office/officeart/2005/8/layout/default"/>
    <dgm:cxn modelId="{12881FEA-492C-2444-8F26-D306D62D8495}" type="presParOf" srcId="{497038BA-8FFE-6548-9414-F436E6CC3234}" destId="{4B5F23AE-134B-F046-B0BF-C64718DAD4D1}" srcOrd="1" destOrd="0" presId="urn:microsoft.com/office/officeart/2005/8/layout/default"/>
    <dgm:cxn modelId="{B3EF5EDC-DD49-8A48-8B8C-F9FFB2511B0B}" type="presParOf" srcId="{497038BA-8FFE-6548-9414-F436E6CC3234}" destId="{D8412EA6-D1DE-194D-B7DC-19A6803F1A78}" srcOrd="2" destOrd="0" presId="urn:microsoft.com/office/officeart/2005/8/layout/default"/>
    <dgm:cxn modelId="{081E6376-23D6-474D-95B9-BBB680B0BA4D}" type="presParOf" srcId="{497038BA-8FFE-6548-9414-F436E6CC3234}" destId="{55969DA7-FD68-5C4C-A15A-F837F495D219}" srcOrd="3" destOrd="0" presId="urn:microsoft.com/office/officeart/2005/8/layout/default"/>
    <dgm:cxn modelId="{66E521FB-B0F7-DF46-9B2D-D3CA8F2562B1}" type="presParOf" srcId="{497038BA-8FFE-6548-9414-F436E6CC3234}" destId="{70B20873-EE9D-744F-BDA1-B8B94B9570CD}" srcOrd="4" destOrd="0" presId="urn:microsoft.com/office/officeart/2005/8/layout/default"/>
    <dgm:cxn modelId="{8E1925C7-5BC4-A64E-8E3E-BB8809E4CE6B}" type="presParOf" srcId="{497038BA-8FFE-6548-9414-F436E6CC3234}" destId="{2EBAF868-875D-BC47-86A2-9D5D4AD582EA}" srcOrd="5" destOrd="0" presId="urn:microsoft.com/office/officeart/2005/8/layout/default"/>
    <dgm:cxn modelId="{4B06395B-31C3-7E44-AFEF-2BBB96F939E1}" type="presParOf" srcId="{497038BA-8FFE-6548-9414-F436E6CC3234}" destId="{4ADA8E57-23E4-9F48-8FB4-5C3C3E9A74DB}" srcOrd="6" destOrd="0" presId="urn:microsoft.com/office/officeart/2005/8/layout/default"/>
    <dgm:cxn modelId="{1F8A8E0D-F1A5-C040-8BF7-5BF21F91E4CF}" type="presParOf" srcId="{497038BA-8FFE-6548-9414-F436E6CC3234}" destId="{F63D7371-6F1F-F04D-9CB7-F79F24853EC7}" srcOrd="7" destOrd="0" presId="urn:microsoft.com/office/officeart/2005/8/layout/default"/>
    <dgm:cxn modelId="{17D5A020-351E-664D-B0C1-D932467BA39C}" type="presParOf" srcId="{497038BA-8FFE-6548-9414-F436E6CC3234}" destId="{DAD07781-774C-C441-9808-0D5DE23FBA5B}" srcOrd="8" destOrd="0" presId="urn:microsoft.com/office/officeart/2005/8/layout/default"/>
    <dgm:cxn modelId="{8CD9AA26-7676-9942-A1F5-B3FBECDED0E9}" type="presParOf" srcId="{497038BA-8FFE-6548-9414-F436E6CC3234}" destId="{CF969F02-0760-8D4C-B674-964D5AADF2D7}" srcOrd="9" destOrd="0" presId="urn:microsoft.com/office/officeart/2005/8/layout/default"/>
    <dgm:cxn modelId="{4A486D7D-5C0F-454E-BC07-948DEDE124E4}" type="presParOf" srcId="{497038BA-8FFE-6548-9414-F436E6CC3234}" destId="{98B92C2D-CFED-A34A-A214-0CDCCA541DDE}" srcOrd="10" destOrd="0" presId="urn:microsoft.com/office/officeart/2005/8/layout/default"/>
    <dgm:cxn modelId="{BDBD8B48-9045-9D4E-AF7C-0A88B1273ADA}" type="presParOf" srcId="{497038BA-8FFE-6548-9414-F436E6CC3234}" destId="{2ACAFAA7-4CAA-EE45-8F03-2E9BA20FD0DF}" srcOrd="11" destOrd="0" presId="urn:microsoft.com/office/officeart/2005/8/layout/default"/>
    <dgm:cxn modelId="{102CCFB5-BB94-9247-96F8-8F1A37719BF7}" type="presParOf" srcId="{497038BA-8FFE-6548-9414-F436E6CC3234}" destId="{16AADFB9-2157-CF44-8FEE-FD605144B3C5}" srcOrd="12" destOrd="0" presId="urn:microsoft.com/office/officeart/2005/8/layout/default"/>
    <dgm:cxn modelId="{D09FBD54-3D63-8D44-96D4-D46BC1D212F6}" type="presParOf" srcId="{497038BA-8FFE-6548-9414-F436E6CC3234}" destId="{DE9C24E1-76AE-C04D-B059-6230F2FDA349}" srcOrd="13" destOrd="0" presId="urn:microsoft.com/office/officeart/2005/8/layout/default"/>
    <dgm:cxn modelId="{9A016940-068D-5F41-AEBB-7201604C1B99}" type="presParOf" srcId="{497038BA-8FFE-6548-9414-F436E6CC3234}" destId="{2395D0CD-A25E-3E4B-9A86-81AF29337F65}"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F95D12-AA1B-4C93-8965-9C434EB0A6D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4CFDB6D3-0991-4139-8966-2E673A674664}">
      <dgm:prSet phldrT="[Text]" custT="1"/>
      <dgm:spPr/>
      <dgm:t>
        <a:bodyPr/>
        <a:lstStyle/>
        <a:p>
          <a:pPr>
            <a:buClr>
              <a:srgbClr val="1C96D3"/>
            </a:buClr>
            <a:buFont typeface="Wingdings" panose="05000000000000000000" pitchFamily="2" charset="2"/>
            <a:buChar char="§"/>
          </a:pPr>
          <a:r>
            <a:rPr lang="en-US" sz="2000"/>
            <a:t>Actively supporting legislation and policies that promote social justice</a:t>
          </a:r>
          <a:endParaRPr lang="en-AU" sz="2000"/>
        </a:p>
      </dgm:t>
    </dgm:pt>
    <dgm:pt modelId="{4FA2EA28-F350-4C82-B5CF-C99349138A12}" type="parTrans" cxnId="{812225FD-20C9-4618-A62C-39A43426DA46}">
      <dgm:prSet/>
      <dgm:spPr/>
      <dgm:t>
        <a:bodyPr/>
        <a:lstStyle/>
        <a:p>
          <a:endParaRPr lang="en-AU"/>
        </a:p>
      </dgm:t>
    </dgm:pt>
    <dgm:pt modelId="{F15293DF-E57A-432B-8236-299895D0DD42}" type="sibTrans" cxnId="{812225FD-20C9-4618-A62C-39A43426DA46}">
      <dgm:prSet/>
      <dgm:spPr/>
      <dgm:t>
        <a:bodyPr/>
        <a:lstStyle/>
        <a:p>
          <a:endParaRPr lang="en-AU"/>
        </a:p>
      </dgm:t>
    </dgm:pt>
    <dgm:pt modelId="{BFAF2F29-4E6A-40D6-814A-0A70A9F00921}">
      <dgm:prSet custT="1"/>
      <dgm:spPr/>
      <dgm:t>
        <a:bodyPr/>
        <a:lstStyle/>
        <a:p>
          <a:r>
            <a:rPr lang="en-US" sz="2000"/>
            <a:t>Educating care workers and other members of the public about social justice</a:t>
          </a:r>
        </a:p>
      </dgm:t>
    </dgm:pt>
    <dgm:pt modelId="{F63E0495-3DC4-4231-B50A-B440DC132FAE}" type="parTrans" cxnId="{1456CC33-C22E-4051-B55C-864828297A87}">
      <dgm:prSet/>
      <dgm:spPr/>
      <dgm:t>
        <a:bodyPr/>
        <a:lstStyle/>
        <a:p>
          <a:endParaRPr lang="en-AU"/>
        </a:p>
      </dgm:t>
    </dgm:pt>
    <dgm:pt modelId="{F02934D6-E21E-49B1-9B73-E71AFE69F50D}" type="sibTrans" cxnId="{1456CC33-C22E-4051-B55C-864828297A87}">
      <dgm:prSet/>
      <dgm:spPr/>
      <dgm:t>
        <a:bodyPr/>
        <a:lstStyle/>
        <a:p>
          <a:endParaRPr lang="en-AU"/>
        </a:p>
      </dgm:t>
    </dgm:pt>
    <dgm:pt modelId="{FAFA6D8B-21A5-4C8C-AFFD-98019C30F30C}" type="pres">
      <dgm:prSet presAssocID="{34F95D12-AA1B-4C93-8965-9C434EB0A6DA}" presName="linear" presStyleCnt="0">
        <dgm:presLayoutVars>
          <dgm:dir/>
          <dgm:animLvl val="lvl"/>
          <dgm:resizeHandles val="exact"/>
        </dgm:presLayoutVars>
      </dgm:prSet>
      <dgm:spPr/>
    </dgm:pt>
    <dgm:pt modelId="{85F2D421-17CA-4A23-8337-DC97AF5A2D64}" type="pres">
      <dgm:prSet presAssocID="{4CFDB6D3-0991-4139-8966-2E673A674664}" presName="parentLin" presStyleCnt="0"/>
      <dgm:spPr/>
    </dgm:pt>
    <dgm:pt modelId="{27DB507E-F3E0-4A35-9608-3CE8EDA912FA}" type="pres">
      <dgm:prSet presAssocID="{4CFDB6D3-0991-4139-8966-2E673A674664}" presName="parentLeftMargin" presStyleLbl="node1" presStyleIdx="0" presStyleCnt="2"/>
      <dgm:spPr/>
    </dgm:pt>
    <dgm:pt modelId="{C01415D2-2FF5-4257-BE56-4F58132D0663}" type="pres">
      <dgm:prSet presAssocID="{4CFDB6D3-0991-4139-8966-2E673A674664}" presName="parentText" presStyleLbl="node1" presStyleIdx="0" presStyleCnt="2" custScaleX="124713">
        <dgm:presLayoutVars>
          <dgm:chMax val="0"/>
          <dgm:bulletEnabled val="1"/>
        </dgm:presLayoutVars>
      </dgm:prSet>
      <dgm:spPr/>
    </dgm:pt>
    <dgm:pt modelId="{1EC43426-6A66-4942-AA1E-3C0E41CB2868}" type="pres">
      <dgm:prSet presAssocID="{4CFDB6D3-0991-4139-8966-2E673A674664}" presName="negativeSpace" presStyleCnt="0"/>
      <dgm:spPr/>
    </dgm:pt>
    <dgm:pt modelId="{D3A58A44-B607-4691-A376-38B360F14BF9}" type="pres">
      <dgm:prSet presAssocID="{4CFDB6D3-0991-4139-8966-2E673A674664}" presName="childText" presStyleLbl="conFgAcc1" presStyleIdx="0" presStyleCnt="2">
        <dgm:presLayoutVars>
          <dgm:bulletEnabled val="1"/>
        </dgm:presLayoutVars>
      </dgm:prSet>
      <dgm:spPr/>
    </dgm:pt>
    <dgm:pt modelId="{8193AB09-D070-4F00-834B-0C7EC0D751F4}" type="pres">
      <dgm:prSet presAssocID="{F15293DF-E57A-432B-8236-299895D0DD42}" presName="spaceBetweenRectangles" presStyleCnt="0"/>
      <dgm:spPr/>
    </dgm:pt>
    <dgm:pt modelId="{643B8A21-B6FA-4D32-AF4A-345FC0C1E7BA}" type="pres">
      <dgm:prSet presAssocID="{BFAF2F29-4E6A-40D6-814A-0A70A9F00921}" presName="parentLin" presStyleCnt="0"/>
      <dgm:spPr/>
    </dgm:pt>
    <dgm:pt modelId="{A027A6F7-8F79-4884-A098-9C51AD46444E}" type="pres">
      <dgm:prSet presAssocID="{BFAF2F29-4E6A-40D6-814A-0A70A9F00921}" presName="parentLeftMargin" presStyleLbl="node1" presStyleIdx="0" presStyleCnt="2"/>
      <dgm:spPr/>
    </dgm:pt>
    <dgm:pt modelId="{10F183E7-3899-4931-B6ED-9FFA81C5F684}" type="pres">
      <dgm:prSet presAssocID="{BFAF2F29-4E6A-40D6-814A-0A70A9F00921}" presName="parentText" presStyleLbl="node1" presStyleIdx="1" presStyleCnt="2" custScaleX="124713">
        <dgm:presLayoutVars>
          <dgm:chMax val="0"/>
          <dgm:bulletEnabled val="1"/>
        </dgm:presLayoutVars>
      </dgm:prSet>
      <dgm:spPr/>
    </dgm:pt>
    <dgm:pt modelId="{6A5111D1-5FF8-4D53-9692-D3263C453C03}" type="pres">
      <dgm:prSet presAssocID="{BFAF2F29-4E6A-40D6-814A-0A70A9F00921}" presName="negativeSpace" presStyleCnt="0"/>
      <dgm:spPr/>
    </dgm:pt>
    <dgm:pt modelId="{8012EB87-F1FD-4D55-B78C-20F059AA71D9}" type="pres">
      <dgm:prSet presAssocID="{BFAF2F29-4E6A-40D6-814A-0A70A9F00921}" presName="childText" presStyleLbl="conFgAcc1" presStyleIdx="1" presStyleCnt="2">
        <dgm:presLayoutVars>
          <dgm:bulletEnabled val="1"/>
        </dgm:presLayoutVars>
      </dgm:prSet>
      <dgm:spPr/>
    </dgm:pt>
  </dgm:ptLst>
  <dgm:cxnLst>
    <dgm:cxn modelId="{BE4D9613-4E8D-44E1-98CD-1E141934B02C}" type="presOf" srcId="{BFAF2F29-4E6A-40D6-814A-0A70A9F00921}" destId="{A027A6F7-8F79-4884-A098-9C51AD46444E}" srcOrd="0" destOrd="0" presId="urn:microsoft.com/office/officeart/2005/8/layout/list1"/>
    <dgm:cxn modelId="{1456CC33-C22E-4051-B55C-864828297A87}" srcId="{34F95D12-AA1B-4C93-8965-9C434EB0A6DA}" destId="{BFAF2F29-4E6A-40D6-814A-0A70A9F00921}" srcOrd="1" destOrd="0" parTransId="{F63E0495-3DC4-4231-B50A-B440DC132FAE}" sibTransId="{F02934D6-E21E-49B1-9B73-E71AFE69F50D}"/>
    <dgm:cxn modelId="{79042A3F-C186-4463-B218-B52B53ABF754}" type="presOf" srcId="{4CFDB6D3-0991-4139-8966-2E673A674664}" destId="{27DB507E-F3E0-4A35-9608-3CE8EDA912FA}" srcOrd="0" destOrd="0" presId="urn:microsoft.com/office/officeart/2005/8/layout/list1"/>
    <dgm:cxn modelId="{D0269759-D573-43AD-80EC-4AF77D5EA359}" type="presOf" srcId="{34F95D12-AA1B-4C93-8965-9C434EB0A6DA}" destId="{FAFA6D8B-21A5-4C8C-AFFD-98019C30F30C}" srcOrd="0" destOrd="0" presId="urn:microsoft.com/office/officeart/2005/8/layout/list1"/>
    <dgm:cxn modelId="{57D683D7-81B1-4DE0-AF5A-F7F6CF80C235}" type="presOf" srcId="{BFAF2F29-4E6A-40D6-814A-0A70A9F00921}" destId="{10F183E7-3899-4931-B6ED-9FFA81C5F684}" srcOrd="1" destOrd="0" presId="urn:microsoft.com/office/officeart/2005/8/layout/list1"/>
    <dgm:cxn modelId="{7430B7F0-B7D2-4D8B-AF33-E365EEE48005}" type="presOf" srcId="{4CFDB6D3-0991-4139-8966-2E673A674664}" destId="{C01415D2-2FF5-4257-BE56-4F58132D0663}" srcOrd="1" destOrd="0" presId="urn:microsoft.com/office/officeart/2005/8/layout/list1"/>
    <dgm:cxn modelId="{812225FD-20C9-4618-A62C-39A43426DA46}" srcId="{34F95D12-AA1B-4C93-8965-9C434EB0A6DA}" destId="{4CFDB6D3-0991-4139-8966-2E673A674664}" srcOrd="0" destOrd="0" parTransId="{4FA2EA28-F350-4C82-B5CF-C99349138A12}" sibTransId="{F15293DF-E57A-432B-8236-299895D0DD42}"/>
    <dgm:cxn modelId="{709410BB-A11C-49DD-9339-4D1271D04A31}" type="presParOf" srcId="{FAFA6D8B-21A5-4C8C-AFFD-98019C30F30C}" destId="{85F2D421-17CA-4A23-8337-DC97AF5A2D64}" srcOrd="0" destOrd="0" presId="urn:microsoft.com/office/officeart/2005/8/layout/list1"/>
    <dgm:cxn modelId="{FF3FC5B9-5538-4EF4-A38E-D6EB8FB7A19A}" type="presParOf" srcId="{85F2D421-17CA-4A23-8337-DC97AF5A2D64}" destId="{27DB507E-F3E0-4A35-9608-3CE8EDA912FA}" srcOrd="0" destOrd="0" presId="urn:microsoft.com/office/officeart/2005/8/layout/list1"/>
    <dgm:cxn modelId="{7919493B-4A3B-4618-84CC-5A34B4E32BC4}" type="presParOf" srcId="{85F2D421-17CA-4A23-8337-DC97AF5A2D64}" destId="{C01415D2-2FF5-4257-BE56-4F58132D0663}" srcOrd="1" destOrd="0" presId="urn:microsoft.com/office/officeart/2005/8/layout/list1"/>
    <dgm:cxn modelId="{2B6B4842-6DC3-4FE9-9EEC-1F87D6883147}" type="presParOf" srcId="{FAFA6D8B-21A5-4C8C-AFFD-98019C30F30C}" destId="{1EC43426-6A66-4942-AA1E-3C0E41CB2868}" srcOrd="1" destOrd="0" presId="urn:microsoft.com/office/officeart/2005/8/layout/list1"/>
    <dgm:cxn modelId="{C720C005-E7F2-4905-ACBE-F67D715DCC2D}" type="presParOf" srcId="{FAFA6D8B-21A5-4C8C-AFFD-98019C30F30C}" destId="{D3A58A44-B607-4691-A376-38B360F14BF9}" srcOrd="2" destOrd="0" presId="urn:microsoft.com/office/officeart/2005/8/layout/list1"/>
    <dgm:cxn modelId="{E3BCD404-C02F-490C-B214-613F28FFCC8E}" type="presParOf" srcId="{FAFA6D8B-21A5-4C8C-AFFD-98019C30F30C}" destId="{8193AB09-D070-4F00-834B-0C7EC0D751F4}" srcOrd="3" destOrd="0" presId="urn:microsoft.com/office/officeart/2005/8/layout/list1"/>
    <dgm:cxn modelId="{CA0746CB-4082-477B-9BDD-7A682A7140A8}" type="presParOf" srcId="{FAFA6D8B-21A5-4C8C-AFFD-98019C30F30C}" destId="{643B8A21-B6FA-4D32-AF4A-345FC0C1E7BA}" srcOrd="4" destOrd="0" presId="urn:microsoft.com/office/officeart/2005/8/layout/list1"/>
    <dgm:cxn modelId="{6BF7AD1E-3E09-44FD-9254-1C686347E130}" type="presParOf" srcId="{643B8A21-B6FA-4D32-AF4A-345FC0C1E7BA}" destId="{A027A6F7-8F79-4884-A098-9C51AD46444E}" srcOrd="0" destOrd="0" presId="urn:microsoft.com/office/officeart/2005/8/layout/list1"/>
    <dgm:cxn modelId="{EDFD8EB2-4F7D-4726-B433-B8371864D689}" type="presParOf" srcId="{643B8A21-B6FA-4D32-AF4A-345FC0C1E7BA}" destId="{10F183E7-3899-4931-B6ED-9FFA81C5F684}" srcOrd="1" destOrd="0" presId="urn:microsoft.com/office/officeart/2005/8/layout/list1"/>
    <dgm:cxn modelId="{7A1C633B-3D67-4941-A659-BE7DDFC0E7C2}" type="presParOf" srcId="{FAFA6D8B-21A5-4C8C-AFFD-98019C30F30C}" destId="{6A5111D1-5FF8-4D53-9692-D3263C453C03}" srcOrd="5" destOrd="0" presId="urn:microsoft.com/office/officeart/2005/8/layout/list1"/>
    <dgm:cxn modelId="{830DB7AE-A055-4711-8CC1-6C53AE0D3FC7}" type="presParOf" srcId="{FAFA6D8B-21A5-4C8C-AFFD-98019C30F30C}" destId="{8012EB87-F1FD-4D55-B78C-20F059AA71D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AA9DADC-93CD-434E-B6C4-F7C985981031}"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C10FD9F4-FD1E-9748-92DD-F77B135218D8}">
      <dgm:prSet phldrT="[Text]" custT="1"/>
      <dgm:spPr/>
      <dgm:t>
        <a:bodyPr/>
        <a:lstStyle/>
        <a:p>
          <a:pPr>
            <a:buSzPts val="1000"/>
            <a:buFont typeface="Symbol" pitchFamily="2" charset="2"/>
            <a:buChar char=""/>
          </a:pPr>
          <a:r>
            <a:rPr lang="en-PH" sz="2000" b="0"/>
            <a:t>Legal</a:t>
          </a:r>
          <a:endParaRPr lang="en-US" sz="2000" b="0"/>
        </a:p>
      </dgm:t>
    </dgm:pt>
    <dgm:pt modelId="{FF286C22-8F74-444C-8F6E-955F5E90841B}" type="parTrans" cxnId="{61A2F923-7136-0C46-AB9B-C61B719AD4FA}">
      <dgm:prSet/>
      <dgm:spPr/>
      <dgm:t>
        <a:bodyPr/>
        <a:lstStyle/>
        <a:p>
          <a:endParaRPr lang="en-US" sz="1100" b="0"/>
        </a:p>
      </dgm:t>
    </dgm:pt>
    <dgm:pt modelId="{BD449574-3A87-2144-A17A-AF759C52EB79}" type="sibTrans" cxnId="{61A2F923-7136-0C46-AB9B-C61B719AD4FA}">
      <dgm:prSet/>
      <dgm:spPr/>
      <dgm:t>
        <a:bodyPr/>
        <a:lstStyle/>
        <a:p>
          <a:endParaRPr lang="en-US" sz="1100" b="0"/>
        </a:p>
      </dgm:t>
    </dgm:pt>
    <dgm:pt modelId="{1D514BD5-773F-0147-B74F-683BA377DC9A}">
      <dgm:prSet custT="1"/>
      <dgm:spPr/>
      <dgm:t>
        <a:bodyPr/>
        <a:lstStyle/>
        <a:p>
          <a:pPr>
            <a:buSzPts val="1000"/>
            <a:buFont typeface="Symbol" pitchFamily="2" charset="2"/>
            <a:buChar char=""/>
          </a:pPr>
          <a:r>
            <a:rPr lang="en-PH" sz="2000" b="0"/>
            <a:t>Political</a:t>
          </a:r>
        </a:p>
      </dgm:t>
    </dgm:pt>
    <dgm:pt modelId="{E067E40E-B2B0-C742-B3BE-A5C94E18B94A}" type="parTrans" cxnId="{DE319111-80FF-F242-8C76-8FD2C44871EA}">
      <dgm:prSet/>
      <dgm:spPr/>
      <dgm:t>
        <a:bodyPr/>
        <a:lstStyle/>
        <a:p>
          <a:endParaRPr lang="en-US" sz="1100" b="0"/>
        </a:p>
      </dgm:t>
    </dgm:pt>
    <dgm:pt modelId="{D8DC3F2B-0B18-6847-8BDD-7C288818BDF5}" type="sibTrans" cxnId="{DE319111-80FF-F242-8C76-8FD2C44871EA}">
      <dgm:prSet/>
      <dgm:spPr/>
      <dgm:t>
        <a:bodyPr/>
        <a:lstStyle/>
        <a:p>
          <a:endParaRPr lang="en-US" sz="1100" b="0"/>
        </a:p>
      </dgm:t>
    </dgm:pt>
    <dgm:pt modelId="{A26D80D9-425F-3C41-82E5-CE7612417C12}">
      <dgm:prSet custT="1"/>
      <dgm:spPr/>
      <dgm:t>
        <a:bodyPr/>
        <a:lstStyle/>
        <a:p>
          <a:pPr>
            <a:buSzPts val="1000"/>
            <a:buFont typeface="Symbol" pitchFamily="2" charset="2"/>
            <a:buChar char=""/>
          </a:pPr>
          <a:r>
            <a:rPr lang="en-PH" sz="2000" b="0"/>
            <a:t>Structural</a:t>
          </a:r>
        </a:p>
      </dgm:t>
    </dgm:pt>
    <dgm:pt modelId="{BB9667C5-33C7-4945-B84E-FDE1459331C1}" type="parTrans" cxnId="{B055891D-7B50-F442-A1A9-92DE61AB584B}">
      <dgm:prSet/>
      <dgm:spPr/>
      <dgm:t>
        <a:bodyPr/>
        <a:lstStyle/>
        <a:p>
          <a:endParaRPr lang="en-US" sz="1100" b="0"/>
        </a:p>
      </dgm:t>
    </dgm:pt>
    <dgm:pt modelId="{3A09B1ED-BF82-9E41-87CA-A94C43C1718B}" type="sibTrans" cxnId="{B055891D-7B50-F442-A1A9-92DE61AB584B}">
      <dgm:prSet/>
      <dgm:spPr/>
      <dgm:t>
        <a:bodyPr/>
        <a:lstStyle/>
        <a:p>
          <a:endParaRPr lang="en-US" sz="1100" b="0"/>
        </a:p>
      </dgm:t>
    </dgm:pt>
    <dgm:pt modelId="{8A1D0966-D43B-994C-ACC0-5B0A6E0C5508}">
      <dgm:prSet custT="1"/>
      <dgm:spPr/>
      <dgm:t>
        <a:bodyPr/>
        <a:lstStyle/>
        <a:p>
          <a:pPr>
            <a:buSzPts val="1000"/>
            <a:buFont typeface="Symbol" pitchFamily="2" charset="2"/>
            <a:buChar char=""/>
          </a:pPr>
          <a:r>
            <a:rPr lang="en-PH" sz="2000" b="0"/>
            <a:t>Systemic</a:t>
          </a:r>
        </a:p>
      </dgm:t>
    </dgm:pt>
    <dgm:pt modelId="{2B3A3E49-499F-374B-8E93-46ABFB8337A2}" type="parTrans" cxnId="{3B89C071-27B6-504F-9FEA-F83FAED18B0C}">
      <dgm:prSet/>
      <dgm:spPr/>
      <dgm:t>
        <a:bodyPr/>
        <a:lstStyle/>
        <a:p>
          <a:endParaRPr lang="en-US" sz="1100" b="0"/>
        </a:p>
      </dgm:t>
    </dgm:pt>
    <dgm:pt modelId="{53D4CC10-0D3E-B44B-A37D-EDD5A0F4C11D}" type="sibTrans" cxnId="{3B89C071-27B6-504F-9FEA-F83FAED18B0C}">
      <dgm:prSet/>
      <dgm:spPr/>
      <dgm:t>
        <a:bodyPr/>
        <a:lstStyle/>
        <a:p>
          <a:endParaRPr lang="en-US" sz="1100" b="0"/>
        </a:p>
      </dgm:t>
    </dgm:pt>
    <dgm:pt modelId="{33A05B53-10E5-104F-8CBB-FDC3FC9B25AF}">
      <dgm:prSet custT="1"/>
      <dgm:spPr/>
      <dgm:t>
        <a:bodyPr/>
        <a:lstStyle/>
        <a:p>
          <a:pPr>
            <a:buSzPts val="1000"/>
            <a:buFont typeface="Symbol" pitchFamily="2" charset="2"/>
            <a:buChar char=""/>
          </a:pPr>
          <a:r>
            <a:rPr lang="en-PH" sz="2000" b="0"/>
            <a:t>Social</a:t>
          </a:r>
        </a:p>
      </dgm:t>
    </dgm:pt>
    <dgm:pt modelId="{AAF88AA4-5874-0B48-9139-FF5AC9DCE85D}" type="parTrans" cxnId="{F3ACEB43-C55A-2241-A919-22444AE3AAF9}">
      <dgm:prSet/>
      <dgm:spPr/>
      <dgm:t>
        <a:bodyPr/>
        <a:lstStyle/>
        <a:p>
          <a:endParaRPr lang="en-US" sz="1100" b="0"/>
        </a:p>
      </dgm:t>
    </dgm:pt>
    <dgm:pt modelId="{E58A4AD7-1C09-DB4C-9B4D-9CA9F1416D70}" type="sibTrans" cxnId="{F3ACEB43-C55A-2241-A919-22444AE3AAF9}">
      <dgm:prSet/>
      <dgm:spPr/>
      <dgm:t>
        <a:bodyPr/>
        <a:lstStyle/>
        <a:p>
          <a:endParaRPr lang="en-US" sz="1100" b="0"/>
        </a:p>
      </dgm:t>
    </dgm:pt>
    <dgm:pt modelId="{42973B91-8052-2B45-A349-93DD8B7ACC7E}" type="pres">
      <dgm:prSet presAssocID="{FAA9DADC-93CD-434E-B6C4-F7C985981031}" presName="diagram" presStyleCnt="0">
        <dgm:presLayoutVars>
          <dgm:dir/>
          <dgm:resizeHandles val="exact"/>
        </dgm:presLayoutVars>
      </dgm:prSet>
      <dgm:spPr/>
    </dgm:pt>
    <dgm:pt modelId="{9B35A888-93DD-F44B-9905-F282F23114BA}" type="pres">
      <dgm:prSet presAssocID="{C10FD9F4-FD1E-9748-92DD-F77B135218D8}" presName="node" presStyleLbl="node1" presStyleIdx="0" presStyleCnt="5">
        <dgm:presLayoutVars>
          <dgm:bulletEnabled val="1"/>
        </dgm:presLayoutVars>
      </dgm:prSet>
      <dgm:spPr>
        <a:prstGeom prst="round2DiagRect">
          <a:avLst/>
        </a:prstGeom>
      </dgm:spPr>
    </dgm:pt>
    <dgm:pt modelId="{93F405C0-BC79-DD4B-9B7E-E944468D01FA}" type="pres">
      <dgm:prSet presAssocID="{BD449574-3A87-2144-A17A-AF759C52EB79}" presName="sibTrans" presStyleCnt="0"/>
      <dgm:spPr/>
    </dgm:pt>
    <dgm:pt modelId="{E34A1964-3B41-0942-A2A0-6356795A0949}" type="pres">
      <dgm:prSet presAssocID="{1D514BD5-773F-0147-B74F-683BA377DC9A}" presName="node" presStyleLbl="node1" presStyleIdx="1" presStyleCnt="5">
        <dgm:presLayoutVars>
          <dgm:bulletEnabled val="1"/>
        </dgm:presLayoutVars>
      </dgm:prSet>
      <dgm:spPr>
        <a:prstGeom prst="round2DiagRect">
          <a:avLst/>
        </a:prstGeom>
      </dgm:spPr>
    </dgm:pt>
    <dgm:pt modelId="{7CC8BF26-C739-E34F-B0CB-1910953B894D}" type="pres">
      <dgm:prSet presAssocID="{D8DC3F2B-0B18-6847-8BDD-7C288818BDF5}" presName="sibTrans" presStyleCnt="0"/>
      <dgm:spPr/>
    </dgm:pt>
    <dgm:pt modelId="{B1F722A9-0410-7B4E-8ACF-A4217B66CB5D}" type="pres">
      <dgm:prSet presAssocID="{A26D80D9-425F-3C41-82E5-CE7612417C12}" presName="node" presStyleLbl="node1" presStyleIdx="2" presStyleCnt="5">
        <dgm:presLayoutVars>
          <dgm:bulletEnabled val="1"/>
        </dgm:presLayoutVars>
      </dgm:prSet>
      <dgm:spPr>
        <a:prstGeom prst="round2DiagRect">
          <a:avLst/>
        </a:prstGeom>
      </dgm:spPr>
    </dgm:pt>
    <dgm:pt modelId="{FD9A21CD-5D56-C545-8138-8A055762D515}" type="pres">
      <dgm:prSet presAssocID="{3A09B1ED-BF82-9E41-87CA-A94C43C1718B}" presName="sibTrans" presStyleCnt="0"/>
      <dgm:spPr/>
    </dgm:pt>
    <dgm:pt modelId="{C0080F16-F81D-5847-B873-6F7B9C5C83BD}" type="pres">
      <dgm:prSet presAssocID="{8A1D0966-D43B-994C-ACC0-5B0A6E0C5508}" presName="node" presStyleLbl="node1" presStyleIdx="3" presStyleCnt="5">
        <dgm:presLayoutVars>
          <dgm:bulletEnabled val="1"/>
        </dgm:presLayoutVars>
      </dgm:prSet>
      <dgm:spPr>
        <a:prstGeom prst="round2DiagRect">
          <a:avLst/>
        </a:prstGeom>
      </dgm:spPr>
    </dgm:pt>
    <dgm:pt modelId="{97D46813-FEB2-844D-8608-F7FCCEE94A5A}" type="pres">
      <dgm:prSet presAssocID="{53D4CC10-0D3E-B44B-A37D-EDD5A0F4C11D}" presName="sibTrans" presStyleCnt="0"/>
      <dgm:spPr/>
    </dgm:pt>
    <dgm:pt modelId="{C2379CE2-83DE-5645-9BFE-D6A0F4931615}" type="pres">
      <dgm:prSet presAssocID="{33A05B53-10E5-104F-8CBB-FDC3FC9B25AF}" presName="node" presStyleLbl="node1" presStyleIdx="4" presStyleCnt="5">
        <dgm:presLayoutVars>
          <dgm:bulletEnabled val="1"/>
        </dgm:presLayoutVars>
      </dgm:prSet>
      <dgm:spPr>
        <a:prstGeom prst="round2DiagRect">
          <a:avLst/>
        </a:prstGeom>
      </dgm:spPr>
    </dgm:pt>
  </dgm:ptLst>
  <dgm:cxnLst>
    <dgm:cxn modelId="{DE319111-80FF-F242-8C76-8FD2C44871EA}" srcId="{FAA9DADC-93CD-434E-B6C4-F7C985981031}" destId="{1D514BD5-773F-0147-B74F-683BA377DC9A}" srcOrd="1" destOrd="0" parTransId="{E067E40E-B2B0-C742-B3BE-A5C94E18B94A}" sibTransId="{D8DC3F2B-0B18-6847-8BDD-7C288818BDF5}"/>
    <dgm:cxn modelId="{B055891D-7B50-F442-A1A9-92DE61AB584B}" srcId="{FAA9DADC-93CD-434E-B6C4-F7C985981031}" destId="{A26D80D9-425F-3C41-82E5-CE7612417C12}" srcOrd="2" destOrd="0" parTransId="{BB9667C5-33C7-4945-B84E-FDE1459331C1}" sibTransId="{3A09B1ED-BF82-9E41-87CA-A94C43C1718B}"/>
    <dgm:cxn modelId="{F085A822-4F2B-D549-A6A5-5039A35FD4E4}" type="presOf" srcId="{8A1D0966-D43B-994C-ACC0-5B0A6E0C5508}" destId="{C0080F16-F81D-5847-B873-6F7B9C5C83BD}" srcOrd="0" destOrd="0" presId="urn:microsoft.com/office/officeart/2005/8/layout/default"/>
    <dgm:cxn modelId="{61A2F923-7136-0C46-AB9B-C61B719AD4FA}" srcId="{FAA9DADC-93CD-434E-B6C4-F7C985981031}" destId="{C10FD9F4-FD1E-9748-92DD-F77B135218D8}" srcOrd="0" destOrd="0" parTransId="{FF286C22-8F74-444C-8F6E-955F5E90841B}" sibTransId="{BD449574-3A87-2144-A17A-AF759C52EB79}"/>
    <dgm:cxn modelId="{45D7B727-3F24-7C41-A641-D8ECBEDEFC89}" type="presOf" srcId="{1D514BD5-773F-0147-B74F-683BA377DC9A}" destId="{E34A1964-3B41-0942-A2A0-6356795A0949}" srcOrd="0" destOrd="0" presId="urn:microsoft.com/office/officeart/2005/8/layout/default"/>
    <dgm:cxn modelId="{2445E45F-630F-6347-9341-1AF21E904BED}" type="presOf" srcId="{C10FD9F4-FD1E-9748-92DD-F77B135218D8}" destId="{9B35A888-93DD-F44B-9905-F282F23114BA}" srcOrd="0" destOrd="0" presId="urn:microsoft.com/office/officeart/2005/8/layout/default"/>
    <dgm:cxn modelId="{F3ACEB43-C55A-2241-A919-22444AE3AAF9}" srcId="{FAA9DADC-93CD-434E-B6C4-F7C985981031}" destId="{33A05B53-10E5-104F-8CBB-FDC3FC9B25AF}" srcOrd="4" destOrd="0" parTransId="{AAF88AA4-5874-0B48-9139-FF5AC9DCE85D}" sibTransId="{E58A4AD7-1C09-DB4C-9B4D-9CA9F1416D70}"/>
    <dgm:cxn modelId="{3B89C071-27B6-504F-9FEA-F83FAED18B0C}" srcId="{FAA9DADC-93CD-434E-B6C4-F7C985981031}" destId="{8A1D0966-D43B-994C-ACC0-5B0A6E0C5508}" srcOrd="3" destOrd="0" parTransId="{2B3A3E49-499F-374B-8E93-46ABFB8337A2}" sibTransId="{53D4CC10-0D3E-B44B-A37D-EDD5A0F4C11D}"/>
    <dgm:cxn modelId="{F58F1DB0-6F38-BD4C-A38B-06D55DB36C5B}" type="presOf" srcId="{FAA9DADC-93CD-434E-B6C4-F7C985981031}" destId="{42973B91-8052-2B45-A349-93DD8B7ACC7E}" srcOrd="0" destOrd="0" presId="urn:microsoft.com/office/officeart/2005/8/layout/default"/>
    <dgm:cxn modelId="{B3F30FB2-30DB-F947-9FE3-A86CC7629D79}" type="presOf" srcId="{A26D80D9-425F-3C41-82E5-CE7612417C12}" destId="{B1F722A9-0410-7B4E-8ACF-A4217B66CB5D}" srcOrd="0" destOrd="0" presId="urn:microsoft.com/office/officeart/2005/8/layout/default"/>
    <dgm:cxn modelId="{5C8154DC-E2FD-AD48-8DE5-67C9569875CD}" type="presOf" srcId="{33A05B53-10E5-104F-8CBB-FDC3FC9B25AF}" destId="{C2379CE2-83DE-5645-9BFE-D6A0F4931615}" srcOrd="0" destOrd="0" presId="urn:microsoft.com/office/officeart/2005/8/layout/default"/>
    <dgm:cxn modelId="{5218BA36-947F-9249-9E13-541CADEBCFC4}" type="presParOf" srcId="{42973B91-8052-2B45-A349-93DD8B7ACC7E}" destId="{9B35A888-93DD-F44B-9905-F282F23114BA}" srcOrd="0" destOrd="0" presId="urn:microsoft.com/office/officeart/2005/8/layout/default"/>
    <dgm:cxn modelId="{082BB935-8970-7541-A8FF-BB3376A0E36B}" type="presParOf" srcId="{42973B91-8052-2B45-A349-93DD8B7ACC7E}" destId="{93F405C0-BC79-DD4B-9B7E-E944468D01FA}" srcOrd="1" destOrd="0" presId="urn:microsoft.com/office/officeart/2005/8/layout/default"/>
    <dgm:cxn modelId="{89C60605-5D23-A242-91FB-3CDB6264A132}" type="presParOf" srcId="{42973B91-8052-2B45-A349-93DD8B7ACC7E}" destId="{E34A1964-3B41-0942-A2A0-6356795A0949}" srcOrd="2" destOrd="0" presId="urn:microsoft.com/office/officeart/2005/8/layout/default"/>
    <dgm:cxn modelId="{D989A5DE-FE99-9F47-9FB1-56AFAB2679D6}" type="presParOf" srcId="{42973B91-8052-2B45-A349-93DD8B7ACC7E}" destId="{7CC8BF26-C739-E34F-B0CB-1910953B894D}" srcOrd="3" destOrd="0" presId="urn:microsoft.com/office/officeart/2005/8/layout/default"/>
    <dgm:cxn modelId="{AAEF1587-FD75-D340-B6C1-F006C03B55AD}" type="presParOf" srcId="{42973B91-8052-2B45-A349-93DD8B7ACC7E}" destId="{B1F722A9-0410-7B4E-8ACF-A4217B66CB5D}" srcOrd="4" destOrd="0" presId="urn:microsoft.com/office/officeart/2005/8/layout/default"/>
    <dgm:cxn modelId="{3D03B954-D2A8-2840-8069-1F28133CE41D}" type="presParOf" srcId="{42973B91-8052-2B45-A349-93DD8B7ACC7E}" destId="{FD9A21CD-5D56-C545-8138-8A055762D515}" srcOrd="5" destOrd="0" presId="urn:microsoft.com/office/officeart/2005/8/layout/default"/>
    <dgm:cxn modelId="{321A6939-307B-6840-B18E-F90DFF2FB1ED}" type="presParOf" srcId="{42973B91-8052-2B45-A349-93DD8B7ACC7E}" destId="{C0080F16-F81D-5847-B873-6F7B9C5C83BD}" srcOrd="6" destOrd="0" presId="urn:microsoft.com/office/officeart/2005/8/layout/default"/>
    <dgm:cxn modelId="{A37C5357-551E-5C4B-A62E-78FA3E67DE35}" type="presParOf" srcId="{42973B91-8052-2B45-A349-93DD8B7ACC7E}" destId="{97D46813-FEB2-844D-8608-F7FCCEE94A5A}" srcOrd="7" destOrd="0" presId="urn:microsoft.com/office/officeart/2005/8/layout/default"/>
    <dgm:cxn modelId="{109EDC06-67F3-0249-B698-33C0E8FF0D49}" type="presParOf" srcId="{42973B91-8052-2B45-A349-93DD8B7ACC7E}" destId="{C2379CE2-83DE-5645-9BFE-D6A0F493161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F03FE37-EC18-4B51-ABBC-32E5A2EB5D2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5FE97BC9-0284-4966-BCB3-EDE2191E372C}">
      <dgm:prSet phldrT="[Text]" custT="1"/>
      <dgm:spPr/>
      <dgm:t>
        <a:bodyPr/>
        <a:lstStyle/>
        <a:p>
          <a:pPr>
            <a:buClr>
              <a:srgbClr val="1C96D3"/>
            </a:buClr>
            <a:buFont typeface="Wingdings" panose="05000000000000000000" pitchFamily="2" charset="2"/>
            <a:buChar char="§"/>
          </a:pPr>
          <a:r>
            <a:rPr lang="en-US" sz="2000"/>
            <a:t>The considerations and standards of a practice</a:t>
          </a:r>
          <a:endParaRPr lang="en-AU" sz="2000"/>
        </a:p>
      </dgm:t>
    </dgm:pt>
    <dgm:pt modelId="{9C716161-CE59-4812-891B-4E2B94075C4A}" type="parTrans" cxnId="{8B345C97-0753-438B-A72C-3507F634A833}">
      <dgm:prSet/>
      <dgm:spPr/>
      <dgm:t>
        <a:bodyPr/>
        <a:lstStyle/>
        <a:p>
          <a:endParaRPr lang="en-AU"/>
        </a:p>
      </dgm:t>
    </dgm:pt>
    <dgm:pt modelId="{39824A3D-0B10-40DC-9F66-8A9D586D37C1}" type="sibTrans" cxnId="{8B345C97-0753-438B-A72C-3507F634A833}">
      <dgm:prSet/>
      <dgm:spPr/>
      <dgm:t>
        <a:bodyPr/>
        <a:lstStyle/>
        <a:p>
          <a:endParaRPr lang="en-AU"/>
        </a:p>
      </dgm:t>
    </dgm:pt>
    <dgm:pt modelId="{C419B0F3-4B81-4814-84DF-05E44F966B7C}">
      <dgm:prSet custT="1"/>
      <dgm:spPr/>
      <dgm:t>
        <a:bodyPr/>
        <a:lstStyle/>
        <a:p>
          <a:r>
            <a:rPr lang="en-US" sz="2000"/>
            <a:t>Followed to ensure efficiency and quality when providing a service</a:t>
          </a:r>
        </a:p>
      </dgm:t>
    </dgm:pt>
    <dgm:pt modelId="{44E1E16D-A970-48E9-9E87-3372E0D01405}" type="parTrans" cxnId="{D5608B1B-8AE9-4D0D-ACCA-886BB1D5BA79}">
      <dgm:prSet/>
      <dgm:spPr/>
      <dgm:t>
        <a:bodyPr/>
        <a:lstStyle/>
        <a:p>
          <a:endParaRPr lang="en-AU"/>
        </a:p>
      </dgm:t>
    </dgm:pt>
    <dgm:pt modelId="{BECFFFE1-06A6-4FFF-BB2A-6BC1429624C6}" type="sibTrans" cxnId="{D5608B1B-8AE9-4D0D-ACCA-886BB1D5BA79}">
      <dgm:prSet/>
      <dgm:spPr/>
      <dgm:t>
        <a:bodyPr/>
        <a:lstStyle/>
        <a:p>
          <a:endParaRPr lang="en-AU"/>
        </a:p>
      </dgm:t>
    </dgm:pt>
    <dgm:pt modelId="{E15BFB20-2E7E-4AD5-9774-A94D24CBD011}">
      <dgm:prSet custT="1"/>
      <dgm:spPr/>
      <dgm:t>
        <a:bodyPr/>
        <a:lstStyle/>
        <a:p>
          <a:r>
            <a:rPr lang="en-US" sz="2000"/>
            <a:t>Measures that allow a care worker to know how to precisely and properly support a person</a:t>
          </a:r>
        </a:p>
      </dgm:t>
    </dgm:pt>
    <dgm:pt modelId="{F7E34CF0-30C0-478F-A5AB-6D524E0E6508}" type="parTrans" cxnId="{5442A84E-0AC4-4163-8A9B-3157EB9F49E4}">
      <dgm:prSet/>
      <dgm:spPr/>
      <dgm:t>
        <a:bodyPr/>
        <a:lstStyle/>
        <a:p>
          <a:endParaRPr lang="en-AU"/>
        </a:p>
      </dgm:t>
    </dgm:pt>
    <dgm:pt modelId="{575FBA71-E8A5-41F1-8635-9A66E79B891C}" type="sibTrans" cxnId="{5442A84E-0AC4-4163-8A9B-3157EB9F49E4}">
      <dgm:prSet/>
      <dgm:spPr/>
      <dgm:t>
        <a:bodyPr/>
        <a:lstStyle/>
        <a:p>
          <a:endParaRPr lang="en-AU"/>
        </a:p>
      </dgm:t>
    </dgm:pt>
    <dgm:pt modelId="{74F0D976-6F5E-4693-ACAF-B0ECF0B2AD4A}" type="pres">
      <dgm:prSet presAssocID="{6F03FE37-EC18-4B51-ABBC-32E5A2EB5D24}" presName="Name0" presStyleCnt="0">
        <dgm:presLayoutVars>
          <dgm:chMax val="7"/>
          <dgm:chPref val="7"/>
          <dgm:dir/>
        </dgm:presLayoutVars>
      </dgm:prSet>
      <dgm:spPr/>
    </dgm:pt>
    <dgm:pt modelId="{A436B4D2-F8E2-48DF-943E-06B57AA16E96}" type="pres">
      <dgm:prSet presAssocID="{6F03FE37-EC18-4B51-ABBC-32E5A2EB5D24}" presName="Name1" presStyleCnt="0"/>
      <dgm:spPr/>
    </dgm:pt>
    <dgm:pt modelId="{3347A242-5326-487E-AF85-A8CF532FAA37}" type="pres">
      <dgm:prSet presAssocID="{6F03FE37-EC18-4B51-ABBC-32E5A2EB5D24}" presName="cycle" presStyleCnt="0"/>
      <dgm:spPr/>
    </dgm:pt>
    <dgm:pt modelId="{D6BB1214-6C6D-415F-B924-F814A2CBF199}" type="pres">
      <dgm:prSet presAssocID="{6F03FE37-EC18-4B51-ABBC-32E5A2EB5D24}" presName="srcNode" presStyleLbl="node1" presStyleIdx="0" presStyleCnt="3"/>
      <dgm:spPr/>
    </dgm:pt>
    <dgm:pt modelId="{8E0DE692-D999-4031-9383-4154BFF7C456}" type="pres">
      <dgm:prSet presAssocID="{6F03FE37-EC18-4B51-ABBC-32E5A2EB5D24}" presName="conn" presStyleLbl="parChTrans1D2" presStyleIdx="0" presStyleCnt="1"/>
      <dgm:spPr/>
    </dgm:pt>
    <dgm:pt modelId="{D27427CE-E789-4919-B2B1-C13D38B8D1C5}" type="pres">
      <dgm:prSet presAssocID="{6F03FE37-EC18-4B51-ABBC-32E5A2EB5D24}" presName="extraNode" presStyleLbl="node1" presStyleIdx="0" presStyleCnt="3"/>
      <dgm:spPr/>
    </dgm:pt>
    <dgm:pt modelId="{38E8A0A8-4162-443A-B684-3FAF5DF8AC57}" type="pres">
      <dgm:prSet presAssocID="{6F03FE37-EC18-4B51-ABBC-32E5A2EB5D24}" presName="dstNode" presStyleLbl="node1" presStyleIdx="0" presStyleCnt="3"/>
      <dgm:spPr/>
    </dgm:pt>
    <dgm:pt modelId="{2FD54B40-70D2-4193-BE13-135072365E64}" type="pres">
      <dgm:prSet presAssocID="{5FE97BC9-0284-4966-BCB3-EDE2191E372C}" presName="text_1" presStyleLbl="node1" presStyleIdx="0" presStyleCnt="3">
        <dgm:presLayoutVars>
          <dgm:bulletEnabled val="1"/>
        </dgm:presLayoutVars>
      </dgm:prSet>
      <dgm:spPr/>
    </dgm:pt>
    <dgm:pt modelId="{97CC9C3A-83FD-44DD-9B27-4BD596D1AE39}" type="pres">
      <dgm:prSet presAssocID="{5FE97BC9-0284-4966-BCB3-EDE2191E372C}" presName="accent_1" presStyleCnt="0"/>
      <dgm:spPr/>
    </dgm:pt>
    <dgm:pt modelId="{4ADAF020-F139-40F5-9BB2-8F6F0201C767}" type="pres">
      <dgm:prSet presAssocID="{5FE97BC9-0284-4966-BCB3-EDE2191E372C}" presName="accentRepeatNode" presStyleLbl="solidFgAcc1" presStyleIdx="0" presStyleCnt="3"/>
      <dgm:spPr/>
    </dgm:pt>
    <dgm:pt modelId="{14556A62-A26D-4066-8C08-1AF5D2EFD841}" type="pres">
      <dgm:prSet presAssocID="{C419B0F3-4B81-4814-84DF-05E44F966B7C}" presName="text_2" presStyleLbl="node1" presStyleIdx="1" presStyleCnt="3">
        <dgm:presLayoutVars>
          <dgm:bulletEnabled val="1"/>
        </dgm:presLayoutVars>
      </dgm:prSet>
      <dgm:spPr/>
    </dgm:pt>
    <dgm:pt modelId="{C36BD29E-989E-449A-B47E-99AC0AFDC4F1}" type="pres">
      <dgm:prSet presAssocID="{C419B0F3-4B81-4814-84DF-05E44F966B7C}" presName="accent_2" presStyleCnt="0"/>
      <dgm:spPr/>
    </dgm:pt>
    <dgm:pt modelId="{CFF65AE5-A015-41EC-A01F-8E877887BAFF}" type="pres">
      <dgm:prSet presAssocID="{C419B0F3-4B81-4814-84DF-05E44F966B7C}" presName="accentRepeatNode" presStyleLbl="solidFgAcc1" presStyleIdx="1" presStyleCnt="3"/>
      <dgm:spPr/>
    </dgm:pt>
    <dgm:pt modelId="{D823CDF4-E16D-477C-8AF5-CF47DB576271}" type="pres">
      <dgm:prSet presAssocID="{E15BFB20-2E7E-4AD5-9774-A94D24CBD011}" presName="text_3" presStyleLbl="node1" presStyleIdx="2" presStyleCnt="3">
        <dgm:presLayoutVars>
          <dgm:bulletEnabled val="1"/>
        </dgm:presLayoutVars>
      </dgm:prSet>
      <dgm:spPr/>
    </dgm:pt>
    <dgm:pt modelId="{74492502-BF30-4AA8-94A5-CF7FD1F710C5}" type="pres">
      <dgm:prSet presAssocID="{E15BFB20-2E7E-4AD5-9774-A94D24CBD011}" presName="accent_3" presStyleCnt="0"/>
      <dgm:spPr/>
    </dgm:pt>
    <dgm:pt modelId="{0338A200-6289-4A0C-8121-593E519689A9}" type="pres">
      <dgm:prSet presAssocID="{E15BFB20-2E7E-4AD5-9774-A94D24CBD011}" presName="accentRepeatNode" presStyleLbl="solidFgAcc1" presStyleIdx="2" presStyleCnt="3"/>
      <dgm:spPr/>
    </dgm:pt>
  </dgm:ptLst>
  <dgm:cxnLst>
    <dgm:cxn modelId="{554E460A-F300-4C7A-A04D-341917449BBB}" type="presOf" srcId="{E15BFB20-2E7E-4AD5-9774-A94D24CBD011}" destId="{D823CDF4-E16D-477C-8AF5-CF47DB576271}" srcOrd="0" destOrd="0" presId="urn:microsoft.com/office/officeart/2008/layout/VerticalCurvedList"/>
    <dgm:cxn modelId="{19AA890C-13E4-4FCD-8572-D0906B4DA7F1}" type="presOf" srcId="{5FE97BC9-0284-4966-BCB3-EDE2191E372C}" destId="{2FD54B40-70D2-4193-BE13-135072365E64}" srcOrd="0" destOrd="0" presId="urn:microsoft.com/office/officeart/2008/layout/VerticalCurvedList"/>
    <dgm:cxn modelId="{C001550D-6055-4F85-B70E-24A96BA2F1A5}" type="presOf" srcId="{C419B0F3-4B81-4814-84DF-05E44F966B7C}" destId="{14556A62-A26D-4066-8C08-1AF5D2EFD841}" srcOrd="0" destOrd="0" presId="urn:microsoft.com/office/officeart/2008/layout/VerticalCurvedList"/>
    <dgm:cxn modelId="{D5608B1B-8AE9-4D0D-ACCA-886BB1D5BA79}" srcId="{6F03FE37-EC18-4B51-ABBC-32E5A2EB5D24}" destId="{C419B0F3-4B81-4814-84DF-05E44F966B7C}" srcOrd="1" destOrd="0" parTransId="{44E1E16D-A970-48E9-9E87-3372E0D01405}" sibTransId="{BECFFFE1-06A6-4FFF-BB2A-6BC1429624C6}"/>
    <dgm:cxn modelId="{5442A84E-0AC4-4163-8A9B-3157EB9F49E4}" srcId="{6F03FE37-EC18-4B51-ABBC-32E5A2EB5D24}" destId="{E15BFB20-2E7E-4AD5-9774-A94D24CBD011}" srcOrd="2" destOrd="0" parTransId="{F7E34CF0-30C0-478F-A5AB-6D524E0E6508}" sibTransId="{575FBA71-E8A5-41F1-8635-9A66E79B891C}"/>
    <dgm:cxn modelId="{F5B74682-AD4B-4F19-9499-CFFD16792A45}" type="presOf" srcId="{39824A3D-0B10-40DC-9F66-8A9D586D37C1}" destId="{8E0DE692-D999-4031-9383-4154BFF7C456}" srcOrd="0" destOrd="0" presId="urn:microsoft.com/office/officeart/2008/layout/VerticalCurvedList"/>
    <dgm:cxn modelId="{8B345C97-0753-438B-A72C-3507F634A833}" srcId="{6F03FE37-EC18-4B51-ABBC-32E5A2EB5D24}" destId="{5FE97BC9-0284-4966-BCB3-EDE2191E372C}" srcOrd="0" destOrd="0" parTransId="{9C716161-CE59-4812-891B-4E2B94075C4A}" sibTransId="{39824A3D-0B10-40DC-9F66-8A9D586D37C1}"/>
    <dgm:cxn modelId="{98ED95E6-AAB9-4E99-AE2F-1692953FDF6A}" type="presOf" srcId="{6F03FE37-EC18-4B51-ABBC-32E5A2EB5D24}" destId="{74F0D976-6F5E-4693-ACAF-B0ECF0B2AD4A}" srcOrd="0" destOrd="0" presId="urn:microsoft.com/office/officeart/2008/layout/VerticalCurvedList"/>
    <dgm:cxn modelId="{5AB83012-A0E0-49BE-AE5F-1DD44DEED9B1}" type="presParOf" srcId="{74F0D976-6F5E-4693-ACAF-B0ECF0B2AD4A}" destId="{A436B4D2-F8E2-48DF-943E-06B57AA16E96}" srcOrd="0" destOrd="0" presId="urn:microsoft.com/office/officeart/2008/layout/VerticalCurvedList"/>
    <dgm:cxn modelId="{685C460F-54BC-4973-B89B-53B6EA631B87}" type="presParOf" srcId="{A436B4D2-F8E2-48DF-943E-06B57AA16E96}" destId="{3347A242-5326-487E-AF85-A8CF532FAA37}" srcOrd="0" destOrd="0" presId="urn:microsoft.com/office/officeart/2008/layout/VerticalCurvedList"/>
    <dgm:cxn modelId="{FC097A07-580E-4D0B-854A-667EA659264C}" type="presParOf" srcId="{3347A242-5326-487E-AF85-A8CF532FAA37}" destId="{D6BB1214-6C6D-415F-B924-F814A2CBF199}" srcOrd="0" destOrd="0" presId="urn:microsoft.com/office/officeart/2008/layout/VerticalCurvedList"/>
    <dgm:cxn modelId="{6B34D2D4-4A0C-4291-8632-432F7B90C76E}" type="presParOf" srcId="{3347A242-5326-487E-AF85-A8CF532FAA37}" destId="{8E0DE692-D999-4031-9383-4154BFF7C456}" srcOrd="1" destOrd="0" presId="urn:microsoft.com/office/officeart/2008/layout/VerticalCurvedList"/>
    <dgm:cxn modelId="{35368998-5731-4986-BB44-0B2C0AD74276}" type="presParOf" srcId="{3347A242-5326-487E-AF85-A8CF532FAA37}" destId="{D27427CE-E789-4919-B2B1-C13D38B8D1C5}" srcOrd="2" destOrd="0" presId="urn:microsoft.com/office/officeart/2008/layout/VerticalCurvedList"/>
    <dgm:cxn modelId="{106764EF-07CF-4BF7-8B0C-6D42154A6017}" type="presParOf" srcId="{3347A242-5326-487E-AF85-A8CF532FAA37}" destId="{38E8A0A8-4162-443A-B684-3FAF5DF8AC57}" srcOrd="3" destOrd="0" presId="urn:microsoft.com/office/officeart/2008/layout/VerticalCurvedList"/>
    <dgm:cxn modelId="{418891D9-B055-4126-9987-51502779CE40}" type="presParOf" srcId="{A436B4D2-F8E2-48DF-943E-06B57AA16E96}" destId="{2FD54B40-70D2-4193-BE13-135072365E64}" srcOrd="1" destOrd="0" presId="urn:microsoft.com/office/officeart/2008/layout/VerticalCurvedList"/>
    <dgm:cxn modelId="{0FDC45E3-F1DB-4C87-BF28-934B2E800460}" type="presParOf" srcId="{A436B4D2-F8E2-48DF-943E-06B57AA16E96}" destId="{97CC9C3A-83FD-44DD-9B27-4BD596D1AE39}" srcOrd="2" destOrd="0" presId="urn:microsoft.com/office/officeart/2008/layout/VerticalCurvedList"/>
    <dgm:cxn modelId="{DCA0906B-7E7E-477F-9D55-B2FDA4716061}" type="presParOf" srcId="{97CC9C3A-83FD-44DD-9B27-4BD596D1AE39}" destId="{4ADAF020-F139-40F5-9BB2-8F6F0201C767}" srcOrd="0" destOrd="0" presId="urn:microsoft.com/office/officeart/2008/layout/VerticalCurvedList"/>
    <dgm:cxn modelId="{A6FFFC62-4742-43F0-A397-B28A00D06C8E}" type="presParOf" srcId="{A436B4D2-F8E2-48DF-943E-06B57AA16E96}" destId="{14556A62-A26D-4066-8C08-1AF5D2EFD841}" srcOrd="3" destOrd="0" presId="urn:microsoft.com/office/officeart/2008/layout/VerticalCurvedList"/>
    <dgm:cxn modelId="{F60F4E81-04C4-4BCB-B72F-31F957F469CA}" type="presParOf" srcId="{A436B4D2-F8E2-48DF-943E-06B57AA16E96}" destId="{C36BD29E-989E-449A-B47E-99AC0AFDC4F1}" srcOrd="4" destOrd="0" presId="urn:microsoft.com/office/officeart/2008/layout/VerticalCurvedList"/>
    <dgm:cxn modelId="{7833D45D-075C-4223-B944-2770D3498EE8}" type="presParOf" srcId="{C36BD29E-989E-449A-B47E-99AC0AFDC4F1}" destId="{CFF65AE5-A015-41EC-A01F-8E877887BAFF}" srcOrd="0" destOrd="0" presId="urn:microsoft.com/office/officeart/2008/layout/VerticalCurvedList"/>
    <dgm:cxn modelId="{089E2414-0726-4540-A01B-DBA45859CC26}" type="presParOf" srcId="{A436B4D2-F8E2-48DF-943E-06B57AA16E96}" destId="{D823CDF4-E16D-477C-8AF5-CF47DB576271}" srcOrd="5" destOrd="0" presId="urn:microsoft.com/office/officeart/2008/layout/VerticalCurvedList"/>
    <dgm:cxn modelId="{DE83D109-CC10-4DEF-90CD-D6490972C82E}" type="presParOf" srcId="{A436B4D2-F8E2-48DF-943E-06B57AA16E96}" destId="{74492502-BF30-4AA8-94A5-CF7FD1F710C5}" srcOrd="6" destOrd="0" presId="urn:microsoft.com/office/officeart/2008/layout/VerticalCurvedList"/>
    <dgm:cxn modelId="{E0774FF5-6370-446B-AF03-993736916D19}" type="presParOf" srcId="{74492502-BF30-4AA8-94A5-CF7FD1F710C5}" destId="{0338A200-6289-4A0C-8121-593E519689A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A98E4D0-8D44-44C8-AF86-33A5F6CA67C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643AF3-4285-4D0B-A5CB-9D504C8219E6}">
      <dgm:prSet phldrT="[Text]" custT="1"/>
      <dgm:spPr/>
      <dgm:t>
        <a:bodyPr/>
        <a:lstStyle/>
        <a:p>
          <a:pPr>
            <a:buClr>
              <a:srgbClr val="1C96D3"/>
            </a:buClr>
            <a:buFont typeface="Wingdings" panose="05000000000000000000" pitchFamily="2" charset="2"/>
            <a:buChar char="§"/>
          </a:pPr>
          <a:r>
            <a:rPr lang="en-US" sz="2000"/>
            <a:t>Accepting a social model over a medical model of disability</a:t>
          </a:r>
          <a:endParaRPr lang="en-AU" sz="2000"/>
        </a:p>
      </dgm:t>
    </dgm:pt>
    <dgm:pt modelId="{D267039F-7BC7-4F4A-9B4F-133384E21F24}" type="parTrans" cxnId="{22A57A2A-436F-4747-B066-D5B6B0354F2B}">
      <dgm:prSet/>
      <dgm:spPr/>
      <dgm:t>
        <a:bodyPr/>
        <a:lstStyle/>
        <a:p>
          <a:endParaRPr lang="en-AU"/>
        </a:p>
      </dgm:t>
    </dgm:pt>
    <dgm:pt modelId="{FD1DEC43-313B-4055-B4F0-B381626D35DB}" type="sibTrans" cxnId="{22A57A2A-436F-4747-B066-D5B6B0354F2B}">
      <dgm:prSet/>
      <dgm:spPr/>
      <dgm:t>
        <a:bodyPr/>
        <a:lstStyle/>
        <a:p>
          <a:endParaRPr lang="en-AU"/>
        </a:p>
      </dgm:t>
    </dgm:pt>
    <dgm:pt modelId="{CBDACE2E-B793-4C82-887E-3D1DC0D8C9A7}">
      <dgm:prSet custT="1"/>
      <dgm:spPr>
        <a:solidFill>
          <a:srgbClr val="54CCCD"/>
        </a:solidFill>
      </dgm:spPr>
      <dgm:t>
        <a:bodyPr/>
        <a:lstStyle/>
        <a:p>
          <a:r>
            <a:rPr lang="en-US" sz="2000"/>
            <a:t>Shifting from institutional care to person-centred, self-directed assistance</a:t>
          </a:r>
        </a:p>
      </dgm:t>
    </dgm:pt>
    <dgm:pt modelId="{34345640-30CE-4D6B-B240-A7CCDD3F874C}" type="parTrans" cxnId="{CB953E5A-D4A3-4002-B46A-518117FC61E8}">
      <dgm:prSet/>
      <dgm:spPr/>
      <dgm:t>
        <a:bodyPr/>
        <a:lstStyle/>
        <a:p>
          <a:endParaRPr lang="en-AU"/>
        </a:p>
      </dgm:t>
    </dgm:pt>
    <dgm:pt modelId="{AAB4040D-B521-47D3-812A-05AE25DB18F7}" type="sibTrans" cxnId="{CB953E5A-D4A3-4002-B46A-518117FC61E8}">
      <dgm:prSet/>
      <dgm:spPr/>
      <dgm:t>
        <a:bodyPr/>
        <a:lstStyle/>
        <a:p>
          <a:endParaRPr lang="en-AU"/>
        </a:p>
      </dgm:t>
    </dgm:pt>
    <dgm:pt modelId="{2A7EB62A-508B-4B82-A2FC-9540B1A41655}" type="pres">
      <dgm:prSet presAssocID="{4A98E4D0-8D44-44C8-AF86-33A5F6CA67CB}" presName="linear" presStyleCnt="0">
        <dgm:presLayoutVars>
          <dgm:animLvl val="lvl"/>
          <dgm:resizeHandles val="exact"/>
        </dgm:presLayoutVars>
      </dgm:prSet>
      <dgm:spPr/>
    </dgm:pt>
    <dgm:pt modelId="{7E1362C9-6189-4B6D-8E7E-98B137AF007B}" type="pres">
      <dgm:prSet presAssocID="{CE643AF3-4285-4D0B-A5CB-9D504C8219E6}" presName="parentText" presStyleLbl="node1" presStyleIdx="0" presStyleCnt="2">
        <dgm:presLayoutVars>
          <dgm:chMax val="0"/>
          <dgm:bulletEnabled val="1"/>
        </dgm:presLayoutVars>
      </dgm:prSet>
      <dgm:spPr/>
    </dgm:pt>
    <dgm:pt modelId="{7C034DA3-6164-4A08-A193-E69982DF0028}" type="pres">
      <dgm:prSet presAssocID="{FD1DEC43-313B-4055-B4F0-B381626D35DB}" presName="spacer" presStyleCnt="0"/>
      <dgm:spPr/>
    </dgm:pt>
    <dgm:pt modelId="{DCBCE116-3764-4A19-B334-8BB2AF3E3B1A}" type="pres">
      <dgm:prSet presAssocID="{CBDACE2E-B793-4C82-887E-3D1DC0D8C9A7}" presName="parentText" presStyleLbl="node1" presStyleIdx="1" presStyleCnt="2">
        <dgm:presLayoutVars>
          <dgm:chMax val="0"/>
          <dgm:bulletEnabled val="1"/>
        </dgm:presLayoutVars>
      </dgm:prSet>
      <dgm:spPr/>
    </dgm:pt>
  </dgm:ptLst>
  <dgm:cxnLst>
    <dgm:cxn modelId="{40E2C000-F6D9-43EA-BE00-9A98EA4C5160}" type="presOf" srcId="{CBDACE2E-B793-4C82-887E-3D1DC0D8C9A7}" destId="{DCBCE116-3764-4A19-B334-8BB2AF3E3B1A}" srcOrd="0" destOrd="0" presId="urn:microsoft.com/office/officeart/2005/8/layout/vList2"/>
    <dgm:cxn modelId="{22A57A2A-436F-4747-B066-D5B6B0354F2B}" srcId="{4A98E4D0-8D44-44C8-AF86-33A5F6CA67CB}" destId="{CE643AF3-4285-4D0B-A5CB-9D504C8219E6}" srcOrd="0" destOrd="0" parTransId="{D267039F-7BC7-4F4A-9B4F-133384E21F24}" sibTransId="{FD1DEC43-313B-4055-B4F0-B381626D35DB}"/>
    <dgm:cxn modelId="{03F63E6A-9F95-40D1-9235-20CEC447E5B0}" type="presOf" srcId="{4A98E4D0-8D44-44C8-AF86-33A5F6CA67CB}" destId="{2A7EB62A-508B-4B82-A2FC-9540B1A41655}" srcOrd="0" destOrd="0" presId="urn:microsoft.com/office/officeart/2005/8/layout/vList2"/>
    <dgm:cxn modelId="{CB953E5A-D4A3-4002-B46A-518117FC61E8}" srcId="{4A98E4D0-8D44-44C8-AF86-33A5F6CA67CB}" destId="{CBDACE2E-B793-4C82-887E-3D1DC0D8C9A7}" srcOrd="1" destOrd="0" parTransId="{34345640-30CE-4D6B-B240-A7CCDD3F874C}" sibTransId="{AAB4040D-B521-47D3-812A-05AE25DB18F7}"/>
    <dgm:cxn modelId="{7DB222CB-693F-4C99-BDA8-7CEAE4E4F440}" type="presOf" srcId="{CE643AF3-4285-4D0B-A5CB-9D504C8219E6}" destId="{7E1362C9-6189-4B6D-8E7E-98B137AF007B}" srcOrd="0" destOrd="0" presId="urn:microsoft.com/office/officeart/2005/8/layout/vList2"/>
    <dgm:cxn modelId="{7A5C6EFB-6FA2-4674-B196-6BC93987579D}" type="presParOf" srcId="{2A7EB62A-508B-4B82-A2FC-9540B1A41655}" destId="{7E1362C9-6189-4B6D-8E7E-98B137AF007B}" srcOrd="0" destOrd="0" presId="urn:microsoft.com/office/officeart/2005/8/layout/vList2"/>
    <dgm:cxn modelId="{E52DDADD-C1FA-4539-8B51-E4E8A3F3FCF1}" type="presParOf" srcId="{2A7EB62A-508B-4B82-A2FC-9540B1A41655}" destId="{7C034DA3-6164-4A08-A193-E69982DF0028}" srcOrd="1" destOrd="0" presId="urn:microsoft.com/office/officeart/2005/8/layout/vList2"/>
    <dgm:cxn modelId="{1E173AE5-9E43-4609-9628-69E4F183AB6E}" type="presParOf" srcId="{2A7EB62A-508B-4B82-A2FC-9540B1A41655}" destId="{DCBCE116-3764-4A19-B334-8BB2AF3E3B1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A98E4D0-8D44-44C8-AF86-33A5F6CA67C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643AF3-4285-4D0B-A5CB-9D504C8219E6}">
      <dgm:prSet phldrT="[Text]" custT="1"/>
      <dgm:spPr>
        <a:solidFill>
          <a:srgbClr val="48BB4F"/>
        </a:solidFill>
      </dgm:spPr>
      <dgm:t>
        <a:bodyPr/>
        <a:lstStyle/>
        <a:p>
          <a:pPr>
            <a:buClr>
              <a:srgbClr val="1C96D3"/>
            </a:buClr>
            <a:buFont typeface="Wingdings" panose="05000000000000000000" pitchFamily="2" charset="2"/>
            <a:buChar char="§"/>
          </a:pPr>
          <a:r>
            <a:rPr lang="en-US" sz="2000" b="0"/>
            <a:t>Using proper communication to assist people in receiving support</a:t>
          </a:r>
          <a:endParaRPr lang="en-AU" sz="2000" b="0"/>
        </a:p>
      </dgm:t>
    </dgm:pt>
    <dgm:pt modelId="{D267039F-7BC7-4F4A-9B4F-133384E21F24}" type="parTrans" cxnId="{22A57A2A-436F-4747-B066-D5B6B0354F2B}">
      <dgm:prSet/>
      <dgm:spPr/>
      <dgm:t>
        <a:bodyPr/>
        <a:lstStyle/>
        <a:p>
          <a:endParaRPr lang="en-AU"/>
        </a:p>
      </dgm:t>
    </dgm:pt>
    <dgm:pt modelId="{FD1DEC43-313B-4055-B4F0-B381626D35DB}" type="sibTrans" cxnId="{22A57A2A-436F-4747-B066-D5B6B0354F2B}">
      <dgm:prSet/>
      <dgm:spPr/>
      <dgm:t>
        <a:bodyPr/>
        <a:lstStyle/>
        <a:p>
          <a:endParaRPr lang="en-AU"/>
        </a:p>
      </dgm:t>
    </dgm:pt>
    <dgm:pt modelId="{F033C14D-BFAF-41D0-97E5-DA537EDD7054}">
      <dgm:prSet custT="1"/>
      <dgm:spPr/>
      <dgm:t>
        <a:bodyPr/>
        <a:lstStyle/>
        <a:p>
          <a:pPr>
            <a:buClr>
              <a:srgbClr val="1C96D3"/>
            </a:buClr>
            <a:buFont typeface="Wingdings" panose="05000000000000000000" pitchFamily="2" charset="2"/>
            <a:buChar char="§"/>
          </a:pPr>
          <a:r>
            <a:rPr lang="en-US" sz="2000" b="0"/>
            <a:t>Using positive, proactive approaches to eliminate the need to use restrictive practices</a:t>
          </a:r>
        </a:p>
      </dgm:t>
    </dgm:pt>
    <dgm:pt modelId="{FCD47C8C-B9DC-44BC-88E0-5A989CDEBCA7}" type="parTrans" cxnId="{F86054BE-1B91-4795-8EEE-3285FF19AF13}">
      <dgm:prSet/>
      <dgm:spPr/>
      <dgm:t>
        <a:bodyPr/>
        <a:lstStyle/>
        <a:p>
          <a:endParaRPr lang="en-AU"/>
        </a:p>
      </dgm:t>
    </dgm:pt>
    <dgm:pt modelId="{F0F443F0-9088-4590-B684-B357DDB6A239}" type="sibTrans" cxnId="{F86054BE-1B91-4795-8EEE-3285FF19AF13}">
      <dgm:prSet/>
      <dgm:spPr/>
      <dgm:t>
        <a:bodyPr/>
        <a:lstStyle/>
        <a:p>
          <a:endParaRPr lang="en-AU"/>
        </a:p>
      </dgm:t>
    </dgm:pt>
    <dgm:pt modelId="{F37B7AA3-18C3-439E-9309-472108291D95}">
      <dgm:prSet custT="1"/>
      <dgm:spPr>
        <a:solidFill>
          <a:srgbClr val="4DC58D"/>
        </a:solidFill>
      </dgm:spPr>
      <dgm:t>
        <a:bodyPr/>
        <a:lstStyle/>
        <a:p>
          <a:r>
            <a:rPr lang="en-US" sz="2000" b="0"/>
            <a:t>Focusing on the wellbeing of people receiving support instead of the 'greater good'</a:t>
          </a:r>
          <a:endParaRPr lang="en-AU" sz="2000" b="0"/>
        </a:p>
      </dgm:t>
    </dgm:pt>
    <dgm:pt modelId="{C0E6A37C-CB1D-4937-808A-8B561C4A7D93}" type="parTrans" cxnId="{0EDC1736-C77D-4726-AA4F-B13773C0657D}">
      <dgm:prSet/>
      <dgm:spPr/>
      <dgm:t>
        <a:bodyPr/>
        <a:lstStyle/>
        <a:p>
          <a:endParaRPr lang="en-AU"/>
        </a:p>
      </dgm:t>
    </dgm:pt>
    <dgm:pt modelId="{01B18F63-FEF1-4501-AD21-6EF5D1EFFA89}" type="sibTrans" cxnId="{0EDC1736-C77D-4726-AA4F-B13773C0657D}">
      <dgm:prSet/>
      <dgm:spPr/>
      <dgm:t>
        <a:bodyPr/>
        <a:lstStyle/>
        <a:p>
          <a:endParaRPr lang="en-AU"/>
        </a:p>
      </dgm:t>
    </dgm:pt>
    <dgm:pt modelId="{2A7EB62A-508B-4B82-A2FC-9540B1A41655}" type="pres">
      <dgm:prSet presAssocID="{4A98E4D0-8D44-44C8-AF86-33A5F6CA67CB}" presName="linear" presStyleCnt="0">
        <dgm:presLayoutVars>
          <dgm:animLvl val="lvl"/>
          <dgm:resizeHandles val="exact"/>
        </dgm:presLayoutVars>
      </dgm:prSet>
      <dgm:spPr/>
    </dgm:pt>
    <dgm:pt modelId="{9EFB4AA2-9929-4E03-A193-07B500E62FF7}" type="pres">
      <dgm:prSet presAssocID="{F37B7AA3-18C3-439E-9309-472108291D95}" presName="parentText" presStyleLbl="node1" presStyleIdx="0" presStyleCnt="3">
        <dgm:presLayoutVars>
          <dgm:chMax val="0"/>
          <dgm:bulletEnabled val="1"/>
        </dgm:presLayoutVars>
      </dgm:prSet>
      <dgm:spPr/>
    </dgm:pt>
    <dgm:pt modelId="{37B57DFE-D48D-4442-A7E2-9B931847A042}" type="pres">
      <dgm:prSet presAssocID="{01B18F63-FEF1-4501-AD21-6EF5D1EFFA89}" presName="spacer" presStyleCnt="0"/>
      <dgm:spPr/>
    </dgm:pt>
    <dgm:pt modelId="{7E1362C9-6189-4B6D-8E7E-98B137AF007B}" type="pres">
      <dgm:prSet presAssocID="{CE643AF3-4285-4D0B-A5CB-9D504C8219E6}" presName="parentText" presStyleLbl="node1" presStyleIdx="1" presStyleCnt="3">
        <dgm:presLayoutVars>
          <dgm:chMax val="0"/>
          <dgm:bulletEnabled val="1"/>
        </dgm:presLayoutVars>
      </dgm:prSet>
      <dgm:spPr/>
    </dgm:pt>
    <dgm:pt modelId="{7C034DA3-6164-4A08-A193-E69982DF0028}" type="pres">
      <dgm:prSet presAssocID="{FD1DEC43-313B-4055-B4F0-B381626D35DB}" presName="spacer" presStyleCnt="0"/>
      <dgm:spPr/>
    </dgm:pt>
    <dgm:pt modelId="{D6B35C88-A06D-422A-AE85-95EC861C78F5}" type="pres">
      <dgm:prSet presAssocID="{F033C14D-BFAF-41D0-97E5-DA537EDD7054}" presName="parentText" presStyleLbl="node1" presStyleIdx="2" presStyleCnt="3">
        <dgm:presLayoutVars>
          <dgm:chMax val="0"/>
          <dgm:bulletEnabled val="1"/>
        </dgm:presLayoutVars>
      </dgm:prSet>
      <dgm:spPr/>
    </dgm:pt>
  </dgm:ptLst>
  <dgm:cxnLst>
    <dgm:cxn modelId="{22A57A2A-436F-4747-B066-D5B6B0354F2B}" srcId="{4A98E4D0-8D44-44C8-AF86-33A5F6CA67CB}" destId="{CE643AF3-4285-4D0B-A5CB-9D504C8219E6}" srcOrd="1" destOrd="0" parTransId="{D267039F-7BC7-4F4A-9B4F-133384E21F24}" sibTransId="{FD1DEC43-313B-4055-B4F0-B381626D35DB}"/>
    <dgm:cxn modelId="{0EDC1736-C77D-4726-AA4F-B13773C0657D}" srcId="{4A98E4D0-8D44-44C8-AF86-33A5F6CA67CB}" destId="{F37B7AA3-18C3-439E-9309-472108291D95}" srcOrd="0" destOrd="0" parTransId="{C0E6A37C-CB1D-4937-808A-8B561C4A7D93}" sibTransId="{01B18F63-FEF1-4501-AD21-6EF5D1EFFA89}"/>
    <dgm:cxn modelId="{03F63E6A-9F95-40D1-9235-20CEC447E5B0}" type="presOf" srcId="{4A98E4D0-8D44-44C8-AF86-33A5F6CA67CB}" destId="{2A7EB62A-508B-4B82-A2FC-9540B1A41655}" srcOrd="0" destOrd="0" presId="urn:microsoft.com/office/officeart/2005/8/layout/vList2"/>
    <dgm:cxn modelId="{FE60F955-7567-4DC1-A7F3-0AFA0ADB967A}" type="presOf" srcId="{F37B7AA3-18C3-439E-9309-472108291D95}" destId="{9EFB4AA2-9929-4E03-A193-07B500E62FF7}" srcOrd="0" destOrd="0" presId="urn:microsoft.com/office/officeart/2005/8/layout/vList2"/>
    <dgm:cxn modelId="{7AAB248D-5D66-4F82-9493-B20E3D9FA8A8}" type="presOf" srcId="{F033C14D-BFAF-41D0-97E5-DA537EDD7054}" destId="{D6B35C88-A06D-422A-AE85-95EC861C78F5}" srcOrd="0" destOrd="0" presId="urn:microsoft.com/office/officeart/2005/8/layout/vList2"/>
    <dgm:cxn modelId="{F86054BE-1B91-4795-8EEE-3285FF19AF13}" srcId="{4A98E4D0-8D44-44C8-AF86-33A5F6CA67CB}" destId="{F033C14D-BFAF-41D0-97E5-DA537EDD7054}" srcOrd="2" destOrd="0" parTransId="{FCD47C8C-B9DC-44BC-88E0-5A989CDEBCA7}" sibTransId="{F0F443F0-9088-4590-B684-B357DDB6A239}"/>
    <dgm:cxn modelId="{7DB222CB-693F-4C99-BDA8-7CEAE4E4F440}" type="presOf" srcId="{CE643AF3-4285-4D0B-A5CB-9D504C8219E6}" destId="{7E1362C9-6189-4B6D-8E7E-98B137AF007B}" srcOrd="0" destOrd="0" presId="urn:microsoft.com/office/officeart/2005/8/layout/vList2"/>
    <dgm:cxn modelId="{9F0175AC-4BA9-4D04-93CB-3BDA5CABC907}" type="presParOf" srcId="{2A7EB62A-508B-4B82-A2FC-9540B1A41655}" destId="{9EFB4AA2-9929-4E03-A193-07B500E62FF7}" srcOrd="0" destOrd="0" presId="urn:microsoft.com/office/officeart/2005/8/layout/vList2"/>
    <dgm:cxn modelId="{0E08C630-8273-491B-864B-BE371C8579D7}" type="presParOf" srcId="{2A7EB62A-508B-4B82-A2FC-9540B1A41655}" destId="{37B57DFE-D48D-4442-A7E2-9B931847A042}" srcOrd="1" destOrd="0" presId="urn:microsoft.com/office/officeart/2005/8/layout/vList2"/>
    <dgm:cxn modelId="{7A5C6EFB-6FA2-4674-B196-6BC93987579D}" type="presParOf" srcId="{2A7EB62A-508B-4B82-A2FC-9540B1A41655}" destId="{7E1362C9-6189-4B6D-8E7E-98B137AF007B}" srcOrd="2" destOrd="0" presId="urn:microsoft.com/office/officeart/2005/8/layout/vList2"/>
    <dgm:cxn modelId="{E52DDADD-C1FA-4539-8B51-E4E8A3F3FCF1}" type="presParOf" srcId="{2A7EB62A-508B-4B82-A2FC-9540B1A41655}" destId="{7C034DA3-6164-4A08-A193-E69982DF0028}" srcOrd="3" destOrd="0" presId="urn:microsoft.com/office/officeart/2005/8/layout/vList2"/>
    <dgm:cxn modelId="{2DFD0F97-58DF-4C55-BFA5-013A2A526BC5}" type="presParOf" srcId="{2A7EB62A-508B-4B82-A2FC-9540B1A41655}" destId="{D6B35C88-A06D-422A-AE85-95EC861C78F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A6A415C-2A06-4375-A36B-111B0229F05A}"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AU"/>
        </a:p>
      </dgm:t>
    </dgm:pt>
    <dgm:pt modelId="{A7C33FC8-7927-49EA-99CE-F66A5C840F79}">
      <dgm:prSet phldrT="[Text]" custT="1"/>
      <dgm:spPr/>
      <dgm:t>
        <a:bodyPr/>
        <a:lstStyle/>
        <a:p>
          <a:r>
            <a:rPr lang="en-AU" sz="2000" b="1"/>
            <a:t>Enablement</a:t>
          </a:r>
        </a:p>
      </dgm:t>
    </dgm:pt>
    <dgm:pt modelId="{B4C3985D-C2B4-43FA-9DC5-6E2D4C688EA0}" type="parTrans" cxnId="{46261B4A-0AF9-4AD1-8715-A824D31390A4}">
      <dgm:prSet/>
      <dgm:spPr/>
      <dgm:t>
        <a:bodyPr/>
        <a:lstStyle/>
        <a:p>
          <a:endParaRPr lang="en-AU"/>
        </a:p>
      </dgm:t>
    </dgm:pt>
    <dgm:pt modelId="{BFF8749B-CDF9-4837-A248-DA6F7BA0D01A}" type="sibTrans" cxnId="{46261B4A-0AF9-4AD1-8715-A824D31390A4}">
      <dgm:prSet/>
      <dgm:spPr/>
      <dgm:t>
        <a:bodyPr/>
        <a:lstStyle/>
        <a:p>
          <a:endParaRPr lang="en-AU"/>
        </a:p>
      </dgm:t>
    </dgm:pt>
    <dgm:pt modelId="{98EF162C-5C9D-4445-AE7B-D50A6CCBC1B9}">
      <dgm:prSet phldrT="[Text]" custT="1"/>
      <dgm:spPr/>
      <dgm:t>
        <a:bodyPr/>
        <a:lstStyle/>
        <a:p>
          <a:r>
            <a:rPr lang="en-AU" sz="2000">
              <a:solidFill>
                <a:schemeClr val="tx1">
                  <a:lumMod val="75000"/>
                  <a:lumOff val="25000"/>
                </a:schemeClr>
              </a:solidFill>
            </a:rPr>
            <a:t>A method of intervention that recognises and supports a person's capacity to have control over their health and life.</a:t>
          </a:r>
        </a:p>
      </dgm:t>
    </dgm:pt>
    <dgm:pt modelId="{D14598B4-6505-4D23-A6D0-6AFF37CA5E6E}" type="parTrans" cxnId="{D60F6909-5F80-4622-8629-6CEB5B323523}">
      <dgm:prSet/>
      <dgm:spPr/>
      <dgm:t>
        <a:bodyPr/>
        <a:lstStyle/>
        <a:p>
          <a:endParaRPr lang="en-AU"/>
        </a:p>
      </dgm:t>
    </dgm:pt>
    <dgm:pt modelId="{B50B0BB0-5D39-41A1-BD50-13F0EB01A827}" type="sibTrans" cxnId="{D60F6909-5F80-4622-8629-6CEB5B323523}">
      <dgm:prSet/>
      <dgm:spPr/>
      <dgm:t>
        <a:bodyPr/>
        <a:lstStyle/>
        <a:p>
          <a:endParaRPr lang="en-AU"/>
        </a:p>
      </dgm:t>
    </dgm:pt>
    <dgm:pt modelId="{ACC5C35F-0279-4370-A916-53D2BFA967E7}">
      <dgm:prSet phldrT="[Text]" custT="1"/>
      <dgm:spPr/>
      <dgm:t>
        <a:bodyPr/>
        <a:lstStyle/>
        <a:p>
          <a:r>
            <a:rPr lang="en-AU" sz="2000" b="1"/>
            <a:t>Reablement</a:t>
          </a:r>
        </a:p>
      </dgm:t>
    </dgm:pt>
    <dgm:pt modelId="{23FAD91A-4049-496D-B5C5-C58AE5CC4B83}" type="parTrans" cxnId="{9A0951CA-F16D-455A-958E-8CA486B3CB12}">
      <dgm:prSet/>
      <dgm:spPr/>
      <dgm:t>
        <a:bodyPr/>
        <a:lstStyle/>
        <a:p>
          <a:endParaRPr lang="en-AU"/>
        </a:p>
      </dgm:t>
    </dgm:pt>
    <dgm:pt modelId="{1848790E-B4BB-41BC-9F18-F1294CABE601}" type="sibTrans" cxnId="{9A0951CA-F16D-455A-958E-8CA486B3CB12}">
      <dgm:prSet/>
      <dgm:spPr/>
      <dgm:t>
        <a:bodyPr/>
        <a:lstStyle/>
        <a:p>
          <a:endParaRPr lang="en-AU"/>
        </a:p>
      </dgm:t>
    </dgm:pt>
    <dgm:pt modelId="{BCCCB7A5-358E-4F03-9812-5DD950466BF6}">
      <dgm:prSet phldrT="[Text]" custT="1"/>
      <dgm:spPr/>
      <dgm:t>
        <a:bodyPr/>
        <a:lstStyle/>
        <a:p>
          <a:r>
            <a:rPr lang="en-AU" sz="2000">
              <a:solidFill>
                <a:schemeClr val="tx1">
                  <a:lumMod val="75000"/>
                  <a:lumOff val="25000"/>
                </a:schemeClr>
              </a:solidFill>
            </a:rPr>
            <a:t>A goal-focused method of intervention with the aim of regaining skills, confidence and independence after a period of illness or an impairment.</a:t>
          </a:r>
        </a:p>
      </dgm:t>
    </dgm:pt>
    <dgm:pt modelId="{75A31F72-DA10-4882-B862-6CEC20A29E33}" type="parTrans" cxnId="{F331CF03-E04E-4A84-BF47-152C4BFE7173}">
      <dgm:prSet/>
      <dgm:spPr/>
      <dgm:t>
        <a:bodyPr/>
        <a:lstStyle/>
        <a:p>
          <a:endParaRPr lang="en-AU"/>
        </a:p>
      </dgm:t>
    </dgm:pt>
    <dgm:pt modelId="{A361C834-5A77-4059-87B2-23C24AEEE5DA}" type="sibTrans" cxnId="{F331CF03-E04E-4A84-BF47-152C4BFE7173}">
      <dgm:prSet/>
      <dgm:spPr/>
      <dgm:t>
        <a:bodyPr/>
        <a:lstStyle/>
        <a:p>
          <a:endParaRPr lang="en-AU"/>
        </a:p>
      </dgm:t>
    </dgm:pt>
    <dgm:pt modelId="{CD321DC1-3CD8-47C9-A005-2EBE2AC9D690}" type="pres">
      <dgm:prSet presAssocID="{0A6A415C-2A06-4375-A36B-111B0229F05A}" presName="Name0" presStyleCnt="0">
        <dgm:presLayoutVars>
          <dgm:dir/>
          <dgm:animLvl val="lvl"/>
          <dgm:resizeHandles val="exact"/>
        </dgm:presLayoutVars>
      </dgm:prSet>
      <dgm:spPr/>
    </dgm:pt>
    <dgm:pt modelId="{FE698E56-CD54-4012-9DBB-581A14AEBB1B}" type="pres">
      <dgm:prSet presAssocID="{A7C33FC8-7927-49EA-99CE-F66A5C840F79}" presName="composite" presStyleCnt="0"/>
      <dgm:spPr/>
    </dgm:pt>
    <dgm:pt modelId="{9A51647D-81C1-4383-8D8F-6E2EAB5BA49A}" type="pres">
      <dgm:prSet presAssocID="{A7C33FC8-7927-49EA-99CE-F66A5C840F79}" presName="parTx" presStyleLbl="alignNode1" presStyleIdx="0" presStyleCnt="2">
        <dgm:presLayoutVars>
          <dgm:chMax val="0"/>
          <dgm:chPref val="0"/>
          <dgm:bulletEnabled val="1"/>
        </dgm:presLayoutVars>
      </dgm:prSet>
      <dgm:spPr/>
    </dgm:pt>
    <dgm:pt modelId="{6F60295E-9945-4EF2-B8C4-C7DE91DE31FC}" type="pres">
      <dgm:prSet presAssocID="{A7C33FC8-7927-49EA-99CE-F66A5C840F79}" presName="desTx" presStyleLbl="alignAccFollowNode1" presStyleIdx="0" presStyleCnt="2">
        <dgm:presLayoutVars>
          <dgm:bulletEnabled val="1"/>
        </dgm:presLayoutVars>
      </dgm:prSet>
      <dgm:spPr/>
    </dgm:pt>
    <dgm:pt modelId="{1599CB91-C8D9-475C-8C72-EDB065617335}" type="pres">
      <dgm:prSet presAssocID="{BFF8749B-CDF9-4837-A248-DA6F7BA0D01A}" presName="space" presStyleCnt="0"/>
      <dgm:spPr/>
    </dgm:pt>
    <dgm:pt modelId="{1EEEAC00-A38A-4738-AED6-33F90B9065C1}" type="pres">
      <dgm:prSet presAssocID="{ACC5C35F-0279-4370-A916-53D2BFA967E7}" presName="composite" presStyleCnt="0"/>
      <dgm:spPr/>
    </dgm:pt>
    <dgm:pt modelId="{AE28A1B2-79F1-4BF8-B82A-32562E4A09B6}" type="pres">
      <dgm:prSet presAssocID="{ACC5C35F-0279-4370-A916-53D2BFA967E7}" presName="parTx" presStyleLbl="alignNode1" presStyleIdx="1" presStyleCnt="2">
        <dgm:presLayoutVars>
          <dgm:chMax val="0"/>
          <dgm:chPref val="0"/>
          <dgm:bulletEnabled val="1"/>
        </dgm:presLayoutVars>
      </dgm:prSet>
      <dgm:spPr/>
    </dgm:pt>
    <dgm:pt modelId="{1C8584A7-BBDC-4084-A141-2A8A4F9F3431}" type="pres">
      <dgm:prSet presAssocID="{ACC5C35F-0279-4370-A916-53D2BFA967E7}" presName="desTx" presStyleLbl="alignAccFollowNode1" presStyleIdx="1" presStyleCnt="2">
        <dgm:presLayoutVars>
          <dgm:bulletEnabled val="1"/>
        </dgm:presLayoutVars>
      </dgm:prSet>
      <dgm:spPr/>
    </dgm:pt>
  </dgm:ptLst>
  <dgm:cxnLst>
    <dgm:cxn modelId="{F331CF03-E04E-4A84-BF47-152C4BFE7173}" srcId="{ACC5C35F-0279-4370-A916-53D2BFA967E7}" destId="{BCCCB7A5-358E-4F03-9812-5DD950466BF6}" srcOrd="0" destOrd="0" parTransId="{75A31F72-DA10-4882-B862-6CEC20A29E33}" sibTransId="{A361C834-5A77-4059-87B2-23C24AEEE5DA}"/>
    <dgm:cxn modelId="{D60F6909-5F80-4622-8629-6CEB5B323523}" srcId="{A7C33FC8-7927-49EA-99CE-F66A5C840F79}" destId="{98EF162C-5C9D-4445-AE7B-D50A6CCBC1B9}" srcOrd="0" destOrd="0" parTransId="{D14598B4-6505-4D23-A6D0-6AFF37CA5E6E}" sibTransId="{B50B0BB0-5D39-41A1-BD50-13F0EB01A827}"/>
    <dgm:cxn modelId="{46261B4A-0AF9-4AD1-8715-A824D31390A4}" srcId="{0A6A415C-2A06-4375-A36B-111B0229F05A}" destId="{A7C33FC8-7927-49EA-99CE-F66A5C840F79}" srcOrd="0" destOrd="0" parTransId="{B4C3985D-C2B4-43FA-9DC5-6E2D4C688EA0}" sibTransId="{BFF8749B-CDF9-4837-A248-DA6F7BA0D01A}"/>
    <dgm:cxn modelId="{EE8A3D89-B976-4854-B52B-FB7754384A2B}" type="presOf" srcId="{98EF162C-5C9D-4445-AE7B-D50A6CCBC1B9}" destId="{6F60295E-9945-4EF2-B8C4-C7DE91DE31FC}" srcOrd="0" destOrd="0" presId="urn:microsoft.com/office/officeart/2005/8/layout/hList1"/>
    <dgm:cxn modelId="{A705BBBB-DE32-48F9-A1B1-8BD9DA171C1F}" type="presOf" srcId="{BCCCB7A5-358E-4F03-9812-5DD950466BF6}" destId="{1C8584A7-BBDC-4084-A141-2A8A4F9F3431}" srcOrd="0" destOrd="0" presId="urn:microsoft.com/office/officeart/2005/8/layout/hList1"/>
    <dgm:cxn modelId="{9A0951CA-F16D-455A-958E-8CA486B3CB12}" srcId="{0A6A415C-2A06-4375-A36B-111B0229F05A}" destId="{ACC5C35F-0279-4370-A916-53D2BFA967E7}" srcOrd="1" destOrd="0" parTransId="{23FAD91A-4049-496D-B5C5-C58AE5CC4B83}" sibTransId="{1848790E-B4BB-41BC-9F18-F1294CABE601}"/>
    <dgm:cxn modelId="{6990E0D1-BAB8-46AD-AA0B-94D56FFB50EC}" type="presOf" srcId="{ACC5C35F-0279-4370-A916-53D2BFA967E7}" destId="{AE28A1B2-79F1-4BF8-B82A-32562E4A09B6}" srcOrd="0" destOrd="0" presId="urn:microsoft.com/office/officeart/2005/8/layout/hList1"/>
    <dgm:cxn modelId="{1EFC2FEA-8DAC-4CA8-835C-A91E4977BF73}" type="presOf" srcId="{0A6A415C-2A06-4375-A36B-111B0229F05A}" destId="{CD321DC1-3CD8-47C9-A005-2EBE2AC9D690}" srcOrd="0" destOrd="0" presId="urn:microsoft.com/office/officeart/2005/8/layout/hList1"/>
    <dgm:cxn modelId="{04980AF3-6E87-462C-B792-D83963B233A2}" type="presOf" srcId="{A7C33FC8-7927-49EA-99CE-F66A5C840F79}" destId="{9A51647D-81C1-4383-8D8F-6E2EAB5BA49A}" srcOrd="0" destOrd="0" presId="urn:microsoft.com/office/officeart/2005/8/layout/hList1"/>
    <dgm:cxn modelId="{BBC3A88B-7813-4F95-970F-53579B541B36}" type="presParOf" srcId="{CD321DC1-3CD8-47C9-A005-2EBE2AC9D690}" destId="{FE698E56-CD54-4012-9DBB-581A14AEBB1B}" srcOrd="0" destOrd="0" presId="urn:microsoft.com/office/officeart/2005/8/layout/hList1"/>
    <dgm:cxn modelId="{80ADFB59-68A4-42A2-96CB-07B3481BBBC0}" type="presParOf" srcId="{FE698E56-CD54-4012-9DBB-581A14AEBB1B}" destId="{9A51647D-81C1-4383-8D8F-6E2EAB5BA49A}" srcOrd="0" destOrd="0" presId="urn:microsoft.com/office/officeart/2005/8/layout/hList1"/>
    <dgm:cxn modelId="{D3D3EB43-0E38-472E-83F1-AEFFA81241AD}" type="presParOf" srcId="{FE698E56-CD54-4012-9DBB-581A14AEBB1B}" destId="{6F60295E-9945-4EF2-B8C4-C7DE91DE31FC}" srcOrd="1" destOrd="0" presId="urn:microsoft.com/office/officeart/2005/8/layout/hList1"/>
    <dgm:cxn modelId="{23F9D448-170A-4491-BA7B-9AA2EA31CD2A}" type="presParOf" srcId="{CD321DC1-3CD8-47C9-A005-2EBE2AC9D690}" destId="{1599CB91-C8D9-475C-8C72-EDB065617335}" srcOrd="1" destOrd="0" presId="urn:microsoft.com/office/officeart/2005/8/layout/hList1"/>
    <dgm:cxn modelId="{ED841888-D4CF-48A9-8D99-181F7E10ED11}" type="presParOf" srcId="{CD321DC1-3CD8-47C9-A005-2EBE2AC9D690}" destId="{1EEEAC00-A38A-4738-AED6-33F90B9065C1}" srcOrd="2" destOrd="0" presId="urn:microsoft.com/office/officeart/2005/8/layout/hList1"/>
    <dgm:cxn modelId="{444AEF58-6D98-47C3-ADDD-4E7DE7BD3E95}" type="presParOf" srcId="{1EEEAC00-A38A-4738-AED6-33F90B9065C1}" destId="{AE28A1B2-79F1-4BF8-B82A-32562E4A09B6}" srcOrd="0" destOrd="0" presId="urn:microsoft.com/office/officeart/2005/8/layout/hList1"/>
    <dgm:cxn modelId="{DAA15EAA-646A-4EB6-8DA4-C927AA5566DF}" type="presParOf" srcId="{1EEEAC00-A38A-4738-AED6-33F90B9065C1}" destId="{1C8584A7-BBDC-4084-A141-2A8A4F9F343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4BCCF2-FFB3-49D8-836B-6B7E67656CA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FA079E9E-5541-4E5C-B24A-E05029144894}">
      <dgm:prSet phldrT="[Text]" custT="1"/>
      <dgm:spPr/>
      <dgm:t>
        <a:bodyPr/>
        <a:lstStyle/>
        <a:p>
          <a:pPr>
            <a:buClr>
              <a:srgbClr val="1C96D3"/>
            </a:buClr>
            <a:buFont typeface="Wingdings" panose="05000000000000000000" pitchFamily="2" charset="2"/>
            <a:buChar char="§"/>
          </a:pPr>
          <a:r>
            <a:rPr lang="en-US" sz="2000"/>
            <a:t>Showing your dedication to a decision or task</a:t>
          </a:r>
          <a:endParaRPr lang="en-AU" sz="2000"/>
        </a:p>
      </dgm:t>
    </dgm:pt>
    <dgm:pt modelId="{5F080454-C83A-4C38-8947-80CDADC82194}" type="parTrans" cxnId="{0C99CD1F-A806-461E-A522-87BE2D9B72E2}">
      <dgm:prSet/>
      <dgm:spPr/>
      <dgm:t>
        <a:bodyPr/>
        <a:lstStyle/>
        <a:p>
          <a:endParaRPr lang="en-AU"/>
        </a:p>
      </dgm:t>
    </dgm:pt>
    <dgm:pt modelId="{EC6654F4-C49F-4821-A170-81096034F2D9}" type="sibTrans" cxnId="{0C99CD1F-A806-461E-A522-87BE2D9B72E2}">
      <dgm:prSet/>
      <dgm:spPr/>
      <dgm:t>
        <a:bodyPr/>
        <a:lstStyle/>
        <a:p>
          <a:endParaRPr lang="en-AU"/>
        </a:p>
      </dgm:t>
    </dgm:pt>
    <dgm:pt modelId="{BAA397BE-6B3B-4D9A-9679-C7071ECB0EFA}">
      <dgm:prSet custT="1"/>
      <dgm:spPr/>
      <dgm:t>
        <a:bodyPr/>
        <a:lstStyle/>
        <a:p>
          <a:r>
            <a:rPr lang="en-US" sz="2000"/>
            <a:t>The proof of your determination to carry out a duty</a:t>
          </a:r>
        </a:p>
      </dgm:t>
    </dgm:pt>
    <dgm:pt modelId="{481E20DB-DA99-402E-9E7B-646784FFBA16}" type="parTrans" cxnId="{EC9AF96E-B9BD-4541-A47B-E68919E606F2}">
      <dgm:prSet/>
      <dgm:spPr/>
      <dgm:t>
        <a:bodyPr/>
        <a:lstStyle/>
        <a:p>
          <a:endParaRPr lang="en-AU"/>
        </a:p>
      </dgm:t>
    </dgm:pt>
    <dgm:pt modelId="{EACB48F0-AFE0-4ABE-819D-B8A9EB2E6306}" type="sibTrans" cxnId="{EC9AF96E-B9BD-4541-A47B-E68919E606F2}">
      <dgm:prSet/>
      <dgm:spPr/>
      <dgm:t>
        <a:bodyPr/>
        <a:lstStyle/>
        <a:p>
          <a:endParaRPr lang="en-AU"/>
        </a:p>
      </dgm:t>
    </dgm:pt>
    <dgm:pt modelId="{1312936F-E550-453D-AC2D-C6DED644EB33}" type="pres">
      <dgm:prSet presAssocID="{324BCCF2-FFB3-49D8-836B-6B7E67656CAD}" presName="Name0" presStyleCnt="0">
        <dgm:presLayoutVars>
          <dgm:chMax val="7"/>
          <dgm:chPref val="7"/>
          <dgm:dir/>
        </dgm:presLayoutVars>
      </dgm:prSet>
      <dgm:spPr/>
    </dgm:pt>
    <dgm:pt modelId="{7CD55AEE-2F24-4A76-A49F-50A95CDEFF2E}" type="pres">
      <dgm:prSet presAssocID="{324BCCF2-FFB3-49D8-836B-6B7E67656CAD}" presName="Name1" presStyleCnt="0"/>
      <dgm:spPr/>
    </dgm:pt>
    <dgm:pt modelId="{48FD870E-5705-451C-81C4-7CD588869298}" type="pres">
      <dgm:prSet presAssocID="{324BCCF2-FFB3-49D8-836B-6B7E67656CAD}" presName="cycle" presStyleCnt="0"/>
      <dgm:spPr/>
    </dgm:pt>
    <dgm:pt modelId="{A63AC20D-4A4E-4AF4-A181-455249584E8A}" type="pres">
      <dgm:prSet presAssocID="{324BCCF2-FFB3-49D8-836B-6B7E67656CAD}" presName="srcNode" presStyleLbl="node1" presStyleIdx="0" presStyleCnt="2"/>
      <dgm:spPr/>
    </dgm:pt>
    <dgm:pt modelId="{D7051870-07D1-4691-AF05-39482F666086}" type="pres">
      <dgm:prSet presAssocID="{324BCCF2-FFB3-49D8-836B-6B7E67656CAD}" presName="conn" presStyleLbl="parChTrans1D2" presStyleIdx="0" presStyleCnt="1"/>
      <dgm:spPr/>
    </dgm:pt>
    <dgm:pt modelId="{04EEC1E8-FDF4-4962-858A-E45B6129C5CA}" type="pres">
      <dgm:prSet presAssocID="{324BCCF2-FFB3-49D8-836B-6B7E67656CAD}" presName="extraNode" presStyleLbl="node1" presStyleIdx="0" presStyleCnt="2"/>
      <dgm:spPr/>
    </dgm:pt>
    <dgm:pt modelId="{10E7932E-726E-40A7-A8C7-D1B708263EA2}" type="pres">
      <dgm:prSet presAssocID="{324BCCF2-FFB3-49D8-836B-6B7E67656CAD}" presName="dstNode" presStyleLbl="node1" presStyleIdx="0" presStyleCnt="2"/>
      <dgm:spPr/>
    </dgm:pt>
    <dgm:pt modelId="{E7CA857F-8DC0-4604-8D03-73FAFDA15EF0}" type="pres">
      <dgm:prSet presAssocID="{FA079E9E-5541-4E5C-B24A-E05029144894}" presName="text_1" presStyleLbl="node1" presStyleIdx="0" presStyleCnt="2">
        <dgm:presLayoutVars>
          <dgm:bulletEnabled val="1"/>
        </dgm:presLayoutVars>
      </dgm:prSet>
      <dgm:spPr/>
    </dgm:pt>
    <dgm:pt modelId="{8C730184-52D6-474B-AA33-82313B1CB610}" type="pres">
      <dgm:prSet presAssocID="{FA079E9E-5541-4E5C-B24A-E05029144894}" presName="accent_1" presStyleCnt="0"/>
      <dgm:spPr/>
    </dgm:pt>
    <dgm:pt modelId="{D141E20C-EFD6-49D6-A61A-4931F40A459F}" type="pres">
      <dgm:prSet presAssocID="{FA079E9E-5541-4E5C-B24A-E05029144894}" presName="accentRepeatNode" presStyleLbl="solidFgAcc1" presStyleIdx="0" presStyleCnt="2"/>
      <dgm:spPr/>
    </dgm:pt>
    <dgm:pt modelId="{96BE140F-43DF-47A3-AC5B-321E358045EC}" type="pres">
      <dgm:prSet presAssocID="{BAA397BE-6B3B-4D9A-9679-C7071ECB0EFA}" presName="text_2" presStyleLbl="node1" presStyleIdx="1" presStyleCnt="2">
        <dgm:presLayoutVars>
          <dgm:bulletEnabled val="1"/>
        </dgm:presLayoutVars>
      </dgm:prSet>
      <dgm:spPr/>
    </dgm:pt>
    <dgm:pt modelId="{0E6B636E-3DF8-4282-A84E-172856272885}" type="pres">
      <dgm:prSet presAssocID="{BAA397BE-6B3B-4D9A-9679-C7071ECB0EFA}" presName="accent_2" presStyleCnt="0"/>
      <dgm:spPr/>
    </dgm:pt>
    <dgm:pt modelId="{2E3E7921-8055-4F9D-8B4E-DD88A03F2537}" type="pres">
      <dgm:prSet presAssocID="{BAA397BE-6B3B-4D9A-9679-C7071ECB0EFA}" presName="accentRepeatNode" presStyleLbl="solidFgAcc1" presStyleIdx="1" presStyleCnt="2"/>
      <dgm:spPr/>
    </dgm:pt>
  </dgm:ptLst>
  <dgm:cxnLst>
    <dgm:cxn modelId="{135A761A-171C-4CE5-9868-A1077A65D243}" type="presOf" srcId="{EC6654F4-C49F-4821-A170-81096034F2D9}" destId="{D7051870-07D1-4691-AF05-39482F666086}" srcOrd="0" destOrd="0" presId="urn:microsoft.com/office/officeart/2008/layout/VerticalCurvedList"/>
    <dgm:cxn modelId="{0C99CD1F-A806-461E-A522-87BE2D9B72E2}" srcId="{324BCCF2-FFB3-49D8-836B-6B7E67656CAD}" destId="{FA079E9E-5541-4E5C-B24A-E05029144894}" srcOrd="0" destOrd="0" parTransId="{5F080454-C83A-4C38-8947-80CDADC82194}" sibTransId="{EC6654F4-C49F-4821-A170-81096034F2D9}"/>
    <dgm:cxn modelId="{F5DBF73E-9105-49D9-BEBB-BCC04467E70F}" type="presOf" srcId="{FA079E9E-5541-4E5C-B24A-E05029144894}" destId="{E7CA857F-8DC0-4604-8D03-73FAFDA15EF0}" srcOrd="0" destOrd="0" presId="urn:microsoft.com/office/officeart/2008/layout/VerticalCurvedList"/>
    <dgm:cxn modelId="{EC9AF96E-B9BD-4541-A47B-E68919E606F2}" srcId="{324BCCF2-FFB3-49D8-836B-6B7E67656CAD}" destId="{BAA397BE-6B3B-4D9A-9679-C7071ECB0EFA}" srcOrd="1" destOrd="0" parTransId="{481E20DB-DA99-402E-9E7B-646784FFBA16}" sibTransId="{EACB48F0-AFE0-4ABE-819D-B8A9EB2E6306}"/>
    <dgm:cxn modelId="{FB299CA8-0FD6-435F-AEF6-5270C6F547AE}" type="presOf" srcId="{324BCCF2-FFB3-49D8-836B-6B7E67656CAD}" destId="{1312936F-E550-453D-AC2D-C6DED644EB33}" srcOrd="0" destOrd="0" presId="urn:microsoft.com/office/officeart/2008/layout/VerticalCurvedList"/>
    <dgm:cxn modelId="{63A9A3D4-E0FF-4A36-A231-67EFBAF364C6}" type="presOf" srcId="{BAA397BE-6B3B-4D9A-9679-C7071ECB0EFA}" destId="{96BE140F-43DF-47A3-AC5B-321E358045EC}" srcOrd="0" destOrd="0" presId="urn:microsoft.com/office/officeart/2008/layout/VerticalCurvedList"/>
    <dgm:cxn modelId="{F498693D-7360-49CD-81A4-5C3A64F47D3A}" type="presParOf" srcId="{1312936F-E550-453D-AC2D-C6DED644EB33}" destId="{7CD55AEE-2F24-4A76-A49F-50A95CDEFF2E}" srcOrd="0" destOrd="0" presId="urn:microsoft.com/office/officeart/2008/layout/VerticalCurvedList"/>
    <dgm:cxn modelId="{BA0AE720-FFD6-4977-B369-B7C7FACDBFE4}" type="presParOf" srcId="{7CD55AEE-2F24-4A76-A49F-50A95CDEFF2E}" destId="{48FD870E-5705-451C-81C4-7CD588869298}" srcOrd="0" destOrd="0" presId="urn:microsoft.com/office/officeart/2008/layout/VerticalCurvedList"/>
    <dgm:cxn modelId="{73FFA1DD-FD41-4024-B395-748501A83E0B}" type="presParOf" srcId="{48FD870E-5705-451C-81C4-7CD588869298}" destId="{A63AC20D-4A4E-4AF4-A181-455249584E8A}" srcOrd="0" destOrd="0" presId="urn:microsoft.com/office/officeart/2008/layout/VerticalCurvedList"/>
    <dgm:cxn modelId="{C021994D-DEDA-407B-A6CD-AD41AD79566E}" type="presParOf" srcId="{48FD870E-5705-451C-81C4-7CD588869298}" destId="{D7051870-07D1-4691-AF05-39482F666086}" srcOrd="1" destOrd="0" presId="urn:microsoft.com/office/officeart/2008/layout/VerticalCurvedList"/>
    <dgm:cxn modelId="{4F44366F-36C6-4159-BA43-841C50C8A3AF}" type="presParOf" srcId="{48FD870E-5705-451C-81C4-7CD588869298}" destId="{04EEC1E8-FDF4-4962-858A-E45B6129C5CA}" srcOrd="2" destOrd="0" presId="urn:microsoft.com/office/officeart/2008/layout/VerticalCurvedList"/>
    <dgm:cxn modelId="{C853B463-F71D-4569-9B15-3D6B550BFA6D}" type="presParOf" srcId="{48FD870E-5705-451C-81C4-7CD588869298}" destId="{10E7932E-726E-40A7-A8C7-D1B708263EA2}" srcOrd="3" destOrd="0" presId="urn:microsoft.com/office/officeart/2008/layout/VerticalCurvedList"/>
    <dgm:cxn modelId="{FCBF713A-5A7C-421E-86B1-C71DAD164403}" type="presParOf" srcId="{7CD55AEE-2F24-4A76-A49F-50A95CDEFF2E}" destId="{E7CA857F-8DC0-4604-8D03-73FAFDA15EF0}" srcOrd="1" destOrd="0" presId="urn:microsoft.com/office/officeart/2008/layout/VerticalCurvedList"/>
    <dgm:cxn modelId="{E66F2249-B39E-41C8-BABC-44300A175D5C}" type="presParOf" srcId="{7CD55AEE-2F24-4A76-A49F-50A95CDEFF2E}" destId="{8C730184-52D6-474B-AA33-82313B1CB610}" srcOrd="2" destOrd="0" presId="urn:microsoft.com/office/officeart/2008/layout/VerticalCurvedList"/>
    <dgm:cxn modelId="{40DA4E8C-24CE-48FA-B24F-24577D906226}" type="presParOf" srcId="{8C730184-52D6-474B-AA33-82313B1CB610}" destId="{D141E20C-EFD6-49D6-A61A-4931F40A459F}" srcOrd="0" destOrd="0" presId="urn:microsoft.com/office/officeart/2008/layout/VerticalCurvedList"/>
    <dgm:cxn modelId="{61FA084D-30BA-4A68-8CB5-179CD96BE19D}" type="presParOf" srcId="{7CD55AEE-2F24-4A76-A49F-50A95CDEFF2E}" destId="{96BE140F-43DF-47A3-AC5B-321E358045EC}" srcOrd="3" destOrd="0" presId="urn:microsoft.com/office/officeart/2008/layout/VerticalCurvedList"/>
    <dgm:cxn modelId="{4EEB667B-5380-4194-9F5C-E7272766F027}" type="presParOf" srcId="{7CD55AEE-2F24-4A76-A49F-50A95CDEFF2E}" destId="{0E6B636E-3DF8-4282-A84E-172856272885}" srcOrd="4" destOrd="0" presId="urn:microsoft.com/office/officeart/2008/layout/VerticalCurvedList"/>
    <dgm:cxn modelId="{49433427-3CEF-453F-B248-D57D31030F3E}" type="presParOf" srcId="{0E6B636E-3DF8-4282-A84E-172856272885}" destId="{2E3E7921-8055-4F9D-8B4E-DD88A03F253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468B909-77C5-404A-AA08-1E8106F855E7}" type="doc">
      <dgm:prSet loTypeId="urn:microsoft.com/office/officeart/2005/8/layout/hChevron3" loCatId="process" qsTypeId="urn:microsoft.com/office/officeart/2005/8/quickstyle/simple1" qsCatId="simple" csTypeId="urn:microsoft.com/office/officeart/2005/8/colors/colorful5" csCatId="colorful" phldr="1"/>
      <dgm:spPr/>
    </dgm:pt>
    <dgm:pt modelId="{01DC1FCB-6CC7-45D9-AD30-41CF91DA892B}">
      <dgm:prSet phldrT="[Text]" custT="1"/>
      <dgm:spPr/>
      <dgm:t>
        <a:bodyPr/>
        <a:lstStyle/>
        <a:p>
          <a:r>
            <a:rPr lang="en-US" sz="2000"/>
            <a:t>Emphasise setting goals a person wants to achieve.</a:t>
          </a:r>
          <a:endParaRPr lang="en-PH" sz="2000"/>
        </a:p>
      </dgm:t>
    </dgm:pt>
    <dgm:pt modelId="{5405F801-3816-465F-A118-369003CFD99E}" type="parTrans" cxnId="{D4DAFBD4-12B8-402D-8FFD-CF38F9404523}">
      <dgm:prSet/>
      <dgm:spPr/>
      <dgm:t>
        <a:bodyPr/>
        <a:lstStyle/>
        <a:p>
          <a:endParaRPr lang="en-PH"/>
        </a:p>
      </dgm:t>
    </dgm:pt>
    <dgm:pt modelId="{0B50A609-54DC-4073-92E7-F06B3EB1E779}" type="sibTrans" cxnId="{D4DAFBD4-12B8-402D-8FFD-CF38F9404523}">
      <dgm:prSet/>
      <dgm:spPr/>
      <dgm:t>
        <a:bodyPr/>
        <a:lstStyle/>
        <a:p>
          <a:endParaRPr lang="en-PH"/>
        </a:p>
      </dgm:t>
    </dgm:pt>
    <dgm:pt modelId="{7E680D1C-23E3-4EB8-9D41-B99010C78440}">
      <dgm:prSet phldrT="[Text]" custT="1"/>
      <dgm:spPr/>
      <dgm:t>
        <a:bodyPr/>
        <a:lstStyle/>
        <a:p>
          <a:r>
            <a:rPr lang="en-US" sz="2000"/>
            <a:t>Review the person’s progress in meeting the goals.</a:t>
          </a:r>
          <a:endParaRPr lang="en-PH" sz="2000"/>
        </a:p>
      </dgm:t>
    </dgm:pt>
    <dgm:pt modelId="{3B170E15-E79B-4F42-903C-CF7B8830ED5C}" type="parTrans" cxnId="{455E6B47-33CF-4563-987E-07E27D028779}">
      <dgm:prSet/>
      <dgm:spPr/>
      <dgm:t>
        <a:bodyPr/>
        <a:lstStyle/>
        <a:p>
          <a:endParaRPr lang="en-PH"/>
        </a:p>
      </dgm:t>
    </dgm:pt>
    <dgm:pt modelId="{5F52551A-F70C-401E-BC17-E6E2E9AABC12}" type="sibTrans" cxnId="{455E6B47-33CF-4563-987E-07E27D028779}">
      <dgm:prSet/>
      <dgm:spPr/>
      <dgm:t>
        <a:bodyPr/>
        <a:lstStyle/>
        <a:p>
          <a:endParaRPr lang="en-PH"/>
        </a:p>
      </dgm:t>
    </dgm:pt>
    <dgm:pt modelId="{66DFE1A5-FCCC-492A-AC0A-E2C59951265E}">
      <dgm:prSet phldrT="[Text]" custT="1"/>
      <dgm:spPr/>
      <dgm:t>
        <a:bodyPr/>
        <a:lstStyle/>
        <a:p>
          <a:r>
            <a:rPr lang="en-US" sz="2000"/>
            <a:t>Once goals have been achieved, reablement does not need to continue.</a:t>
          </a:r>
          <a:endParaRPr lang="en-PH" sz="2000"/>
        </a:p>
      </dgm:t>
    </dgm:pt>
    <dgm:pt modelId="{748BB854-5F92-4467-91E8-E99E7E7B65C1}" type="parTrans" cxnId="{B9CC4CC6-B92D-40E2-8149-F43ACAAB7951}">
      <dgm:prSet/>
      <dgm:spPr/>
      <dgm:t>
        <a:bodyPr/>
        <a:lstStyle/>
        <a:p>
          <a:endParaRPr lang="en-PH"/>
        </a:p>
      </dgm:t>
    </dgm:pt>
    <dgm:pt modelId="{5C24637F-5382-421C-A988-D1ADD2AE16D0}" type="sibTrans" cxnId="{B9CC4CC6-B92D-40E2-8149-F43ACAAB7951}">
      <dgm:prSet/>
      <dgm:spPr/>
      <dgm:t>
        <a:bodyPr/>
        <a:lstStyle/>
        <a:p>
          <a:endParaRPr lang="en-PH"/>
        </a:p>
      </dgm:t>
    </dgm:pt>
    <dgm:pt modelId="{EC747D36-0268-42BC-8017-7FD3CFC9D487}" type="pres">
      <dgm:prSet presAssocID="{3468B909-77C5-404A-AA08-1E8106F855E7}" presName="Name0" presStyleCnt="0">
        <dgm:presLayoutVars>
          <dgm:dir/>
          <dgm:resizeHandles val="exact"/>
        </dgm:presLayoutVars>
      </dgm:prSet>
      <dgm:spPr/>
    </dgm:pt>
    <dgm:pt modelId="{0F193A38-95E9-4F53-B74B-AE9497CD8991}" type="pres">
      <dgm:prSet presAssocID="{01DC1FCB-6CC7-45D9-AD30-41CF91DA892B}" presName="parTxOnly" presStyleLbl="node1" presStyleIdx="0" presStyleCnt="3">
        <dgm:presLayoutVars>
          <dgm:bulletEnabled val="1"/>
        </dgm:presLayoutVars>
      </dgm:prSet>
      <dgm:spPr/>
    </dgm:pt>
    <dgm:pt modelId="{75DF1346-53A4-422B-9FCD-9DE4BF1FC252}" type="pres">
      <dgm:prSet presAssocID="{0B50A609-54DC-4073-92E7-F06B3EB1E779}" presName="parSpace" presStyleCnt="0"/>
      <dgm:spPr/>
    </dgm:pt>
    <dgm:pt modelId="{8283A029-42D2-4E85-ACB9-FAA46EA3CE8A}" type="pres">
      <dgm:prSet presAssocID="{7E680D1C-23E3-4EB8-9D41-B99010C78440}" presName="parTxOnly" presStyleLbl="node1" presStyleIdx="1" presStyleCnt="3">
        <dgm:presLayoutVars>
          <dgm:bulletEnabled val="1"/>
        </dgm:presLayoutVars>
      </dgm:prSet>
      <dgm:spPr/>
    </dgm:pt>
    <dgm:pt modelId="{13EF5213-AFE6-4FEF-BE37-6325BAE5BD20}" type="pres">
      <dgm:prSet presAssocID="{5F52551A-F70C-401E-BC17-E6E2E9AABC12}" presName="parSpace" presStyleCnt="0"/>
      <dgm:spPr/>
    </dgm:pt>
    <dgm:pt modelId="{8C013F0B-0634-4ABB-AD1D-AA3C36B1589E}" type="pres">
      <dgm:prSet presAssocID="{66DFE1A5-FCCC-492A-AC0A-E2C59951265E}" presName="parTxOnly" presStyleLbl="node1" presStyleIdx="2" presStyleCnt="3">
        <dgm:presLayoutVars>
          <dgm:bulletEnabled val="1"/>
        </dgm:presLayoutVars>
      </dgm:prSet>
      <dgm:spPr/>
    </dgm:pt>
  </dgm:ptLst>
  <dgm:cxnLst>
    <dgm:cxn modelId="{E5B38318-17C9-40F2-9EA7-4695579B12D9}" type="presOf" srcId="{7E680D1C-23E3-4EB8-9D41-B99010C78440}" destId="{8283A029-42D2-4E85-ACB9-FAA46EA3CE8A}" srcOrd="0" destOrd="0" presId="urn:microsoft.com/office/officeart/2005/8/layout/hChevron3"/>
    <dgm:cxn modelId="{5A93D62A-06C1-4F7C-B62E-B2F1B9969115}" type="presOf" srcId="{3468B909-77C5-404A-AA08-1E8106F855E7}" destId="{EC747D36-0268-42BC-8017-7FD3CFC9D487}" srcOrd="0" destOrd="0" presId="urn:microsoft.com/office/officeart/2005/8/layout/hChevron3"/>
    <dgm:cxn modelId="{455E6B47-33CF-4563-987E-07E27D028779}" srcId="{3468B909-77C5-404A-AA08-1E8106F855E7}" destId="{7E680D1C-23E3-4EB8-9D41-B99010C78440}" srcOrd="1" destOrd="0" parTransId="{3B170E15-E79B-4F42-903C-CF7B8830ED5C}" sibTransId="{5F52551A-F70C-401E-BC17-E6E2E9AABC12}"/>
    <dgm:cxn modelId="{B9CC4CC6-B92D-40E2-8149-F43ACAAB7951}" srcId="{3468B909-77C5-404A-AA08-1E8106F855E7}" destId="{66DFE1A5-FCCC-492A-AC0A-E2C59951265E}" srcOrd="2" destOrd="0" parTransId="{748BB854-5F92-4467-91E8-E99E7E7B65C1}" sibTransId="{5C24637F-5382-421C-A988-D1ADD2AE16D0}"/>
    <dgm:cxn modelId="{D4DAFBD4-12B8-402D-8FFD-CF38F9404523}" srcId="{3468B909-77C5-404A-AA08-1E8106F855E7}" destId="{01DC1FCB-6CC7-45D9-AD30-41CF91DA892B}" srcOrd="0" destOrd="0" parTransId="{5405F801-3816-465F-A118-369003CFD99E}" sibTransId="{0B50A609-54DC-4073-92E7-F06B3EB1E779}"/>
    <dgm:cxn modelId="{7B724ADF-8446-4A98-80E6-10C68DCA13BD}" type="presOf" srcId="{01DC1FCB-6CC7-45D9-AD30-41CF91DA892B}" destId="{0F193A38-95E9-4F53-B74B-AE9497CD8991}" srcOrd="0" destOrd="0" presId="urn:microsoft.com/office/officeart/2005/8/layout/hChevron3"/>
    <dgm:cxn modelId="{A5ED73F8-10E3-451C-B7D1-AEE30714894D}" type="presOf" srcId="{66DFE1A5-FCCC-492A-AC0A-E2C59951265E}" destId="{8C013F0B-0634-4ABB-AD1D-AA3C36B1589E}" srcOrd="0" destOrd="0" presId="urn:microsoft.com/office/officeart/2005/8/layout/hChevron3"/>
    <dgm:cxn modelId="{CF003CDB-DF40-43F5-8FF1-7B2F22954A23}" type="presParOf" srcId="{EC747D36-0268-42BC-8017-7FD3CFC9D487}" destId="{0F193A38-95E9-4F53-B74B-AE9497CD8991}" srcOrd="0" destOrd="0" presId="urn:microsoft.com/office/officeart/2005/8/layout/hChevron3"/>
    <dgm:cxn modelId="{C394DE68-8F3E-4AA0-90D9-9908F626902C}" type="presParOf" srcId="{EC747D36-0268-42BC-8017-7FD3CFC9D487}" destId="{75DF1346-53A4-422B-9FCD-9DE4BF1FC252}" srcOrd="1" destOrd="0" presId="urn:microsoft.com/office/officeart/2005/8/layout/hChevron3"/>
    <dgm:cxn modelId="{4CFAF38D-492D-477D-97C9-EB3093A0C50C}" type="presParOf" srcId="{EC747D36-0268-42BC-8017-7FD3CFC9D487}" destId="{8283A029-42D2-4E85-ACB9-FAA46EA3CE8A}" srcOrd="2" destOrd="0" presId="urn:microsoft.com/office/officeart/2005/8/layout/hChevron3"/>
    <dgm:cxn modelId="{0CA4EDA7-69F6-4543-800B-153CA04476FA}" type="presParOf" srcId="{EC747D36-0268-42BC-8017-7FD3CFC9D487}" destId="{13EF5213-AFE6-4FEF-BE37-6325BAE5BD20}" srcOrd="3" destOrd="0" presId="urn:microsoft.com/office/officeart/2005/8/layout/hChevron3"/>
    <dgm:cxn modelId="{1F6879E7-9FD4-402F-A408-4EFF2FDD32ED}" type="presParOf" srcId="{EC747D36-0268-42BC-8017-7FD3CFC9D487}" destId="{8C013F0B-0634-4ABB-AD1D-AA3C36B1589E}"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3C066C-5E34-4015-A8FA-683FDA78798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33D6D27-010D-47CE-9268-3A8B9B20BCA9}">
      <dgm:prSet phldrT="[Text]" custT="1"/>
      <dgm:spPr/>
      <dgm:t>
        <a:bodyPr/>
        <a:lstStyle/>
        <a:p>
          <a:pPr>
            <a:buClr>
              <a:srgbClr val="1C96D3"/>
            </a:buClr>
            <a:buFont typeface="Wingdings" panose="05000000000000000000" pitchFamily="2" charset="2"/>
            <a:buChar char="§"/>
          </a:pPr>
          <a:r>
            <a:rPr lang="en-US" sz="2000"/>
            <a:t>Education</a:t>
          </a:r>
          <a:endParaRPr lang="en-AU" sz="2000"/>
        </a:p>
      </dgm:t>
    </dgm:pt>
    <dgm:pt modelId="{0A690FAA-1E58-400D-BD69-57C5FD1653FB}" type="parTrans" cxnId="{4E7B39CE-EFF9-47B0-A299-D07847DB4CD9}">
      <dgm:prSet/>
      <dgm:spPr/>
      <dgm:t>
        <a:bodyPr/>
        <a:lstStyle/>
        <a:p>
          <a:endParaRPr lang="en-AU"/>
        </a:p>
      </dgm:t>
    </dgm:pt>
    <dgm:pt modelId="{D91B0ED1-1E3B-413A-BA32-FA3D68377DDC}" type="sibTrans" cxnId="{4E7B39CE-EFF9-47B0-A299-D07847DB4CD9}">
      <dgm:prSet/>
      <dgm:spPr/>
      <dgm:t>
        <a:bodyPr/>
        <a:lstStyle/>
        <a:p>
          <a:endParaRPr lang="en-AU"/>
        </a:p>
      </dgm:t>
    </dgm:pt>
    <dgm:pt modelId="{E6986B26-04F3-41C5-B7D9-0B033C8D8495}">
      <dgm:prSet custT="1"/>
      <dgm:spPr/>
      <dgm:t>
        <a:bodyPr/>
        <a:lstStyle/>
        <a:p>
          <a:r>
            <a:rPr lang="en-US" sz="2000"/>
            <a:t>Appropriate care strategies</a:t>
          </a:r>
        </a:p>
      </dgm:t>
    </dgm:pt>
    <dgm:pt modelId="{EF2416F2-3768-4139-8E3D-9C115532F6EF}" type="parTrans" cxnId="{F6FB134E-2771-4FC5-B87B-A0CCC314BB00}">
      <dgm:prSet/>
      <dgm:spPr/>
      <dgm:t>
        <a:bodyPr/>
        <a:lstStyle/>
        <a:p>
          <a:endParaRPr lang="en-AU"/>
        </a:p>
      </dgm:t>
    </dgm:pt>
    <dgm:pt modelId="{78529738-177F-4543-8BA1-5373F5887CD5}" type="sibTrans" cxnId="{F6FB134E-2771-4FC5-B87B-A0CCC314BB00}">
      <dgm:prSet/>
      <dgm:spPr/>
      <dgm:t>
        <a:bodyPr/>
        <a:lstStyle/>
        <a:p>
          <a:endParaRPr lang="en-AU"/>
        </a:p>
      </dgm:t>
    </dgm:pt>
    <dgm:pt modelId="{76B2655F-41B5-4FC6-9F43-584FF332E8AA}">
      <dgm:prSet custT="1"/>
      <dgm:spPr/>
      <dgm:t>
        <a:bodyPr/>
        <a:lstStyle/>
        <a:p>
          <a:r>
            <a:rPr lang="en-US" sz="2000"/>
            <a:t>Use of assistive technology</a:t>
          </a:r>
        </a:p>
      </dgm:t>
    </dgm:pt>
    <dgm:pt modelId="{2ADEF5DD-72E2-4DEB-BCB9-95150BB1481F}" type="parTrans" cxnId="{FC308831-0322-495A-BF25-331A9D907F0A}">
      <dgm:prSet/>
      <dgm:spPr/>
      <dgm:t>
        <a:bodyPr/>
        <a:lstStyle/>
        <a:p>
          <a:endParaRPr lang="en-AU"/>
        </a:p>
      </dgm:t>
    </dgm:pt>
    <dgm:pt modelId="{5A9BA0BA-9FFE-453F-A4DC-44B2CCC81E1B}" type="sibTrans" cxnId="{FC308831-0322-495A-BF25-331A9D907F0A}">
      <dgm:prSet/>
      <dgm:spPr/>
      <dgm:t>
        <a:bodyPr/>
        <a:lstStyle/>
        <a:p>
          <a:endParaRPr lang="en-AU"/>
        </a:p>
      </dgm:t>
    </dgm:pt>
    <dgm:pt modelId="{4194FD17-9BD0-40A7-A8C1-03D10D29928C}" type="pres">
      <dgm:prSet presAssocID="{2E3C066C-5E34-4015-A8FA-683FDA78798F}" presName="diagram" presStyleCnt="0">
        <dgm:presLayoutVars>
          <dgm:dir/>
          <dgm:resizeHandles val="exact"/>
        </dgm:presLayoutVars>
      </dgm:prSet>
      <dgm:spPr/>
    </dgm:pt>
    <dgm:pt modelId="{2B61AD25-1D02-4DE6-AC6C-3C15373D30EA}" type="pres">
      <dgm:prSet presAssocID="{733D6D27-010D-47CE-9268-3A8B9B20BCA9}" presName="node" presStyleLbl="node1" presStyleIdx="0" presStyleCnt="3">
        <dgm:presLayoutVars>
          <dgm:bulletEnabled val="1"/>
        </dgm:presLayoutVars>
      </dgm:prSet>
      <dgm:spPr>
        <a:prstGeom prst="round2DiagRect">
          <a:avLst/>
        </a:prstGeom>
      </dgm:spPr>
    </dgm:pt>
    <dgm:pt modelId="{530635ED-78E5-4B22-B4F9-B7B47770014E}" type="pres">
      <dgm:prSet presAssocID="{D91B0ED1-1E3B-413A-BA32-FA3D68377DDC}" presName="sibTrans" presStyleCnt="0"/>
      <dgm:spPr/>
    </dgm:pt>
    <dgm:pt modelId="{E5F837D2-1F77-4B25-AE3E-CE25D2DE2F5F}" type="pres">
      <dgm:prSet presAssocID="{E6986B26-04F3-41C5-B7D9-0B033C8D8495}" presName="node" presStyleLbl="node1" presStyleIdx="1" presStyleCnt="3">
        <dgm:presLayoutVars>
          <dgm:bulletEnabled val="1"/>
        </dgm:presLayoutVars>
      </dgm:prSet>
      <dgm:spPr>
        <a:prstGeom prst="round2DiagRect">
          <a:avLst/>
        </a:prstGeom>
      </dgm:spPr>
    </dgm:pt>
    <dgm:pt modelId="{F6D9C3ED-85BA-45C5-B6FA-62820C4ECE6E}" type="pres">
      <dgm:prSet presAssocID="{78529738-177F-4543-8BA1-5373F5887CD5}" presName="sibTrans" presStyleCnt="0"/>
      <dgm:spPr/>
    </dgm:pt>
    <dgm:pt modelId="{64D813BC-43BC-414B-A435-D2D7B14A4CD2}" type="pres">
      <dgm:prSet presAssocID="{76B2655F-41B5-4FC6-9F43-584FF332E8AA}" presName="node" presStyleLbl="node1" presStyleIdx="2" presStyleCnt="3">
        <dgm:presLayoutVars>
          <dgm:bulletEnabled val="1"/>
        </dgm:presLayoutVars>
      </dgm:prSet>
      <dgm:spPr>
        <a:prstGeom prst="round2DiagRect">
          <a:avLst/>
        </a:prstGeom>
      </dgm:spPr>
    </dgm:pt>
  </dgm:ptLst>
  <dgm:cxnLst>
    <dgm:cxn modelId="{FC308831-0322-495A-BF25-331A9D907F0A}" srcId="{2E3C066C-5E34-4015-A8FA-683FDA78798F}" destId="{76B2655F-41B5-4FC6-9F43-584FF332E8AA}" srcOrd="2" destOrd="0" parTransId="{2ADEF5DD-72E2-4DEB-BCB9-95150BB1481F}" sibTransId="{5A9BA0BA-9FFE-453F-A4DC-44B2CCC81E1B}"/>
    <dgm:cxn modelId="{F6FB134E-2771-4FC5-B87B-A0CCC314BB00}" srcId="{2E3C066C-5E34-4015-A8FA-683FDA78798F}" destId="{E6986B26-04F3-41C5-B7D9-0B033C8D8495}" srcOrd="1" destOrd="0" parTransId="{EF2416F2-3768-4139-8E3D-9C115532F6EF}" sibTransId="{78529738-177F-4543-8BA1-5373F5887CD5}"/>
    <dgm:cxn modelId="{AE9467A4-6369-46CD-B5CA-18FC987FD5F3}" type="presOf" srcId="{E6986B26-04F3-41C5-B7D9-0B033C8D8495}" destId="{E5F837D2-1F77-4B25-AE3E-CE25D2DE2F5F}" srcOrd="0" destOrd="0" presId="urn:microsoft.com/office/officeart/2005/8/layout/default"/>
    <dgm:cxn modelId="{4E7B39CE-EFF9-47B0-A299-D07847DB4CD9}" srcId="{2E3C066C-5E34-4015-A8FA-683FDA78798F}" destId="{733D6D27-010D-47CE-9268-3A8B9B20BCA9}" srcOrd="0" destOrd="0" parTransId="{0A690FAA-1E58-400D-BD69-57C5FD1653FB}" sibTransId="{D91B0ED1-1E3B-413A-BA32-FA3D68377DDC}"/>
    <dgm:cxn modelId="{2C7527D1-D897-4367-942E-7A1FA9D29FE5}" type="presOf" srcId="{76B2655F-41B5-4FC6-9F43-584FF332E8AA}" destId="{64D813BC-43BC-414B-A435-D2D7B14A4CD2}" srcOrd="0" destOrd="0" presId="urn:microsoft.com/office/officeart/2005/8/layout/default"/>
    <dgm:cxn modelId="{060D48D2-D369-4119-A6F6-A84BF52D2ADE}" type="presOf" srcId="{733D6D27-010D-47CE-9268-3A8B9B20BCA9}" destId="{2B61AD25-1D02-4DE6-AC6C-3C15373D30EA}" srcOrd="0" destOrd="0" presId="urn:microsoft.com/office/officeart/2005/8/layout/default"/>
    <dgm:cxn modelId="{9B8CF0DD-2DF6-4E0A-931F-8772D05888AC}" type="presOf" srcId="{2E3C066C-5E34-4015-A8FA-683FDA78798F}" destId="{4194FD17-9BD0-40A7-A8C1-03D10D29928C}" srcOrd="0" destOrd="0" presId="urn:microsoft.com/office/officeart/2005/8/layout/default"/>
    <dgm:cxn modelId="{5E24F303-3FDF-4B77-8510-6D6E4495B4BB}" type="presParOf" srcId="{4194FD17-9BD0-40A7-A8C1-03D10D29928C}" destId="{2B61AD25-1D02-4DE6-AC6C-3C15373D30EA}" srcOrd="0" destOrd="0" presId="urn:microsoft.com/office/officeart/2005/8/layout/default"/>
    <dgm:cxn modelId="{FA383457-BDAE-4844-BC32-1253AA33BC83}" type="presParOf" srcId="{4194FD17-9BD0-40A7-A8C1-03D10D29928C}" destId="{530635ED-78E5-4B22-B4F9-B7B47770014E}" srcOrd="1" destOrd="0" presId="urn:microsoft.com/office/officeart/2005/8/layout/default"/>
    <dgm:cxn modelId="{E36116F0-7674-450C-9C69-15C6525DC4CE}" type="presParOf" srcId="{4194FD17-9BD0-40A7-A8C1-03D10D29928C}" destId="{E5F837D2-1F77-4B25-AE3E-CE25D2DE2F5F}" srcOrd="2" destOrd="0" presId="urn:microsoft.com/office/officeart/2005/8/layout/default"/>
    <dgm:cxn modelId="{8F5BA71C-3CAC-4FBE-BDFA-4D2925ACD700}" type="presParOf" srcId="{4194FD17-9BD0-40A7-A8C1-03D10D29928C}" destId="{F6D9C3ED-85BA-45C5-B6FA-62820C4ECE6E}" srcOrd="3" destOrd="0" presId="urn:microsoft.com/office/officeart/2005/8/layout/default"/>
    <dgm:cxn modelId="{887532EF-4414-45B4-86D1-FAA97E0C31A4}" type="presParOf" srcId="{4194FD17-9BD0-40A7-A8C1-03D10D29928C}" destId="{64D813BC-43BC-414B-A435-D2D7B14A4CD2}"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FBFEC95-BAAA-466F-B5FF-C9473E98B69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2660D468-664C-47B0-AA76-631D49F2F6A2}">
      <dgm:prSet phldrT="[Text]" custT="1"/>
      <dgm:spPr/>
      <dgm:t>
        <a:bodyPr/>
        <a:lstStyle/>
        <a:p>
          <a:pPr>
            <a:buClr>
              <a:srgbClr val="1C96D3"/>
            </a:buClr>
            <a:buFont typeface="Wingdings" panose="05000000000000000000" pitchFamily="2" charset="2"/>
            <a:buChar char="§"/>
          </a:pPr>
          <a:r>
            <a:rPr lang="en-US" sz="2000"/>
            <a:t>It must be based on your responsibilities and the needs of your clients.</a:t>
          </a:r>
          <a:endParaRPr lang="en-AU" sz="2000"/>
        </a:p>
      </dgm:t>
    </dgm:pt>
    <dgm:pt modelId="{D9F321AA-E512-4B54-B992-FCD902CCD279}" type="parTrans" cxnId="{1AF0389F-BFAF-4C16-AF07-EC190DF533A2}">
      <dgm:prSet/>
      <dgm:spPr/>
      <dgm:t>
        <a:bodyPr/>
        <a:lstStyle/>
        <a:p>
          <a:endParaRPr lang="en-AU"/>
        </a:p>
      </dgm:t>
    </dgm:pt>
    <dgm:pt modelId="{60022895-0537-4245-99A6-51FCAFD31914}" type="sibTrans" cxnId="{1AF0389F-BFAF-4C16-AF07-EC190DF533A2}">
      <dgm:prSet/>
      <dgm:spPr/>
      <dgm:t>
        <a:bodyPr/>
        <a:lstStyle/>
        <a:p>
          <a:endParaRPr lang="en-AU"/>
        </a:p>
      </dgm:t>
    </dgm:pt>
    <dgm:pt modelId="{747AF8FB-A9EF-4CEE-AF6A-6C81D88113C7}">
      <dgm:prSet custT="1"/>
      <dgm:spPr/>
      <dgm:t>
        <a:bodyPr/>
        <a:lstStyle/>
        <a:p>
          <a:r>
            <a:rPr lang="en-US" sz="2000"/>
            <a:t>It will be a reflection of your personal values and attitudes.</a:t>
          </a:r>
        </a:p>
      </dgm:t>
    </dgm:pt>
    <dgm:pt modelId="{550E9C94-6858-4E0B-A53D-2C5C69A15982}" type="parTrans" cxnId="{CA193883-BDD2-4A9E-A575-F87F72AFC720}">
      <dgm:prSet/>
      <dgm:spPr/>
      <dgm:t>
        <a:bodyPr/>
        <a:lstStyle/>
        <a:p>
          <a:endParaRPr lang="en-AU"/>
        </a:p>
      </dgm:t>
    </dgm:pt>
    <dgm:pt modelId="{E4F638A5-2DD5-40FC-9CB9-6D6038096D79}" type="sibTrans" cxnId="{CA193883-BDD2-4A9E-A575-F87F72AFC720}">
      <dgm:prSet/>
      <dgm:spPr/>
      <dgm:t>
        <a:bodyPr/>
        <a:lstStyle/>
        <a:p>
          <a:endParaRPr lang="en-AU"/>
        </a:p>
      </dgm:t>
    </dgm:pt>
    <dgm:pt modelId="{5046F05A-1E7C-4B14-B534-E2C74EB5893B}" type="pres">
      <dgm:prSet presAssocID="{0FBFEC95-BAAA-466F-B5FF-C9473E98B691}" presName="linear" presStyleCnt="0">
        <dgm:presLayoutVars>
          <dgm:dir/>
          <dgm:animLvl val="lvl"/>
          <dgm:resizeHandles val="exact"/>
        </dgm:presLayoutVars>
      </dgm:prSet>
      <dgm:spPr/>
    </dgm:pt>
    <dgm:pt modelId="{F65F96C0-3A1A-47EC-BE00-9D5860348F0A}" type="pres">
      <dgm:prSet presAssocID="{2660D468-664C-47B0-AA76-631D49F2F6A2}" presName="parentLin" presStyleCnt="0"/>
      <dgm:spPr/>
    </dgm:pt>
    <dgm:pt modelId="{C06A967E-9FA0-455D-9B41-6D89CF3A64D3}" type="pres">
      <dgm:prSet presAssocID="{2660D468-664C-47B0-AA76-631D49F2F6A2}" presName="parentLeftMargin" presStyleLbl="node1" presStyleIdx="0" presStyleCnt="2"/>
      <dgm:spPr/>
    </dgm:pt>
    <dgm:pt modelId="{3A87CB4C-A63C-4A06-B959-4BE0471DCC8A}" type="pres">
      <dgm:prSet presAssocID="{2660D468-664C-47B0-AA76-631D49F2F6A2}" presName="parentText" presStyleLbl="node1" presStyleIdx="0" presStyleCnt="2" custScaleX="116530">
        <dgm:presLayoutVars>
          <dgm:chMax val="0"/>
          <dgm:bulletEnabled val="1"/>
        </dgm:presLayoutVars>
      </dgm:prSet>
      <dgm:spPr/>
    </dgm:pt>
    <dgm:pt modelId="{B40A8B8C-5ED2-4E42-834C-7AE8472DF309}" type="pres">
      <dgm:prSet presAssocID="{2660D468-664C-47B0-AA76-631D49F2F6A2}" presName="negativeSpace" presStyleCnt="0"/>
      <dgm:spPr/>
    </dgm:pt>
    <dgm:pt modelId="{8F7C8346-71B2-4260-AFBE-DD73EBE6B315}" type="pres">
      <dgm:prSet presAssocID="{2660D468-664C-47B0-AA76-631D49F2F6A2}" presName="childText" presStyleLbl="conFgAcc1" presStyleIdx="0" presStyleCnt="2">
        <dgm:presLayoutVars>
          <dgm:bulletEnabled val="1"/>
        </dgm:presLayoutVars>
      </dgm:prSet>
      <dgm:spPr/>
    </dgm:pt>
    <dgm:pt modelId="{5BCEDB31-672D-4D32-A5E2-0D211572BA4D}" type="pres">
      <dgm:prSet presAssocID="{60022895-0537-4245-99A6-51FCAFD31914}" presName="spaceBetweenRectangles" presStyleCnt="0"/>
      <dgm:spPr/>
    </dgm:pt>
    <dgm:pt modelId="{035FEDD6-52F7-42EC-93A3-4150816B14E0}" type="pres">
      <dgm:prSet presAssocID="{747AF8FB-A9EF-4CEE-AF6A-6C81D88113C7}" presName="parentLin" presStyleCnt="0"/>
      <dgm:spPr/>
    </dgm:pt>
    <dgm:pt modelId="{0F965826-B008-4AFF-9E07-D13893BA2B70}" type="pres">
      <dgm:prSet presAssocID="{747AF8FB-A9EF-4CEE-AF6A-6C81D88113C7}" presName="parentLeftMargin" presStyleLbl="node1" presStyleIdx="0" presStyleCnt="2"/>
      <dgm:spPr/>
    </dgm:pt>
    <dgm:pt modelId="{CB79D56D-2F9B-45A5-8180-3412A23E73CE}" type="pres">
      <dgm:prSet presAssocID="{747AF8FB-A9EF-4CEE-AF6A-6C81D88113C7}" presName="parentText" presStyleLbl="node1" presStyleIdx="1" presStyleCnt="2" custScaleX="116530">
        <dgm:presLayoutVars>
          <dgm:chMax val="0"/>
          <dgm:bulletEnabled val="1"/>
        </dgm:presLayoutVars>
      </dgm:prSet>
      <dgm:spPr/>
    </dgm:pt>
    <dgm:pt modelId="{AE9DB46E-628D-457C-9D91-4F9E5A30D590}" type="pres">
      <dgm:prSet presAssocID="{747AF8FB-A9EF-4CEE-AF6A-6C81D88113C7}" presName="negativeSpace" presStyleCnt="0"/>
      <dgm:spPr/>
    </dgm:pt>
    <dgm:pt modelId="{14AC0773-E7E4-45CB-89FF-F4665B90128A}" type="pres">
      <dgm:prSet presAssocID="{747AF8FB-A9EF-4CEE-AF6A-6C81D88113C7}" presName="childText" presStyleLbl="conFgAcc1" presStyleIdx="1" presStyleCnt="2">
        <dgm:presLayoutVars>
          <dgm:bulletEnabled val="1"/>
        </dgm:presLayoutVars>
      </dgm:prSet>
      <dgm:spPr/>
    </dgm:pt>
  </dgm:ptLst>
  <dgm:cxnLst>
    <dgm:cxn modelId="{758F1839-75D2-4510-9AF1-18FAECAFCD26}" type="presOf" srcId="{0FBFEC95-BAAA-466F-B5FF-C9473E98B691}" destId="{5046F05A-1E7C-4B14-B534-E2C74EB5893B}" srcOrd="0" destOrd="0" presId="urn:microsoft.com/office/officeart/2005/8/layout/list1"/>
    <dgm:cxn modelId="{858CCD3F-5994-40A8-9D23-0B421DC43442}" type="presOf" srcId="{2660D468-664C-47B0-AA76-631D49F2F6A2}" destId="{3A87CB4C-A63C-4A06-B959-4BE0471DCC8A}" srcOrd="1" destOrd="0" presId="urn:microsoft.com/office/officeart/2005/8/layout/list1"/>
    <dgm:cxn modelId="{2828EC46-74B3-437C-BC1A-3127A9310C1C}" type="presOf" srcId="{747AF8FB-A9EF-4CEE-AF6A-6C81D88113C7}" destId="{CB79D56D-2F9B-45A5-8180-3412A23E73CE}" srcOrd="1" destOrd="0" presId="urn:microsoft.com/office/officeart/2005/8/layout/list1"/>
    <dgm:cxn modelId="{18DE474E-E006-4509-B104-5F080118827C}" type="presOf" srcId="{747AF8FB-A9EF-4CEE-AF6A-6C81D88113C7}" destId="{0F965826-B008-4AFF-9E07-D13893BA2B70}" srcOrd="0" destOrd="0" presId="urn:microsoft.com/office/officeart/2005/8/layout/list1"/>
    <dgm:cxn modelId="{CA193883-BDD2-4A9E-A575-F87F72AFC720}" srcId="{0FBFEC95-BAAA-466F-B5FF-C9473E98B691}" destId="{747AF8FB-A9EF-4CEE-AF6A-6C81D88113C7}" srcOrd="1" destOrd="0" parTransId="{550E9C94-6858-4E0B-A53D-2C5C69A15982}" sibTransId="{E4F638A5-2DD5-40FC-9CB9-6D6038096D79}"/>
    <dgm:cxn modelId="{9CF61D9D-5CEB-4056-971D-E124C95E2B74}" type="presOf" srcId="{2660D468-664C-47B0-AA76-631D49F2F6A2}" destId="{C06A967E-9FA0-455D-9B41-6D89CF3A64D3}" srcOrd="0" destOrd="0" presId="urn:microsoft.com/office/officeart/2005/8/layout/list1"/>
    <dgm:cxn modelId="{1AF0389F-BFAF-4C16-AF07-EC190DF533A2}" srcId="{0FBFEC95-BAAA-466F-B5FF-C9473E98B691}" destId="{2660D468-664C-47B0-AA76-631D49F2F6A2}" srcOrd="0" destOrd="0" parTransId="{D9F321AA-E512-4B54-B992-FCD902CCD279}" sibTransId="{60022895-0537-4245-99A6-51FCAFD31914}"/>
    <dgm:cxn modelId="{823D246F-5F33-4F1C-928F-13453BF625AF}" type="presParOf" srcId="{5046F05A-1E7C-4B14-B534-E2C74EB5893B}" destId="{F65F96C0-3A1A-47EC-BE00-9D5860348F0A}" srcOrd="0" destOrd="0" presId="urn:microsoft.com/office/officeart/2005/8/layout/list1"/>
    <dgm:cxn modelId="{1EAC53B9-319F-41E0-A3BD-62A6599CA9CC}" type="presParOf" srcId="{F65F96C0-3A1A-47EC-BE00-9D5860348F0A}" destId="{C06A967E-9FA0-455D-9B41-6D89CF3A64D3}" srcOrd="0" destOrd="0" presId="urn:microsoft.com/office/officeart/2005/8/layout/list1"/>
    <dgm:cxn modelId="{FA472D67-318E-467C-BF1E-65E2F3CD7174}" type="presParOf" srcId="{F65F96C0-3A1A-47EC-BE00-9D5860348F0A}" destId="{3A87CB4C-A63C-4A06-B959-4BE0471DCC8A}" srcOrd="1" destOrd="0" presId="urn:microsoft.com/office/officeart/2005/8/layout/list1"/>
    <dgm:cxn modelId="{5CF90CBF-4C1E-46ED-AEC8-48F653FFD066}" type="presParOf" srcId="{5046F05A-1E7C-4B14-B534-E2C74EB5893B}" destId="{B40A8B8C-5ED2-4E42-834C-7AE8472DF309}" srcOrd="1" destOrd="0" presId="urn:microsoft.com/office/officeart/2005/8/layout/list1"/>
    <dgm:cxn modelId="{11220956-D33E-4F9F-801E-26286E897DB5}" type="presParOf" srcId="{5046F05A-1E7C-4B14-B534-E2C74EB5893B}" destId="{8F7C8346-71B2-4260-AFBE-DD73EBE6B315}" srcOrd="2" destOrd="0" presId="urn:microsoft.com/office/officeart/2005/8/layout/list1"/>
    <dgm:cxn modelId="{8243C6B4-3A10-40C8-BA38-DB99FC3F1A00}" type="presParOf" srcId="{5046F05A-1E7C-4B14-B534-E2C74EB5893B}" destId="{5BCEDB31-672D-4D32-A5E2-0D211572BA4D}" srcOrd="3" destOrd="0" presId="urn:microsoft.com/office/officeart/2005/8/layout/list1"/>
    <dgm:cxn modelId="{6CF59A62-DC89-4A2D-BFD1-B826F08ADB08}" type="presParOf" srcId="{5046F05A-1E7C-4B14-B534-E2C74EB5893B}" destId="{035FEDD6-52F7-42EC-93A3-4150816B14E0}" srcOrd="4" destOrd="0" presId="urn:microsoft.com/office/officeart/2005/8/layout/list1"/>
    <dgm:cxn modelId="{5508E25E-C4B9-4ADE-8E12-21204A7750F5}" type="presParOf" srcId="{035FEDD6-52F7-42EC-93A3-4150816B14E0}" destId="{0F965826-B008-4AFF-9E07-D13893BA2B70}" srcOrd="0" destOrd="0" presId="urn:microsoft.com/office/officeart/2005/8/layout/list1"/>
    <dgm:cxn modelId="{81274850-A448-48EC-BBCA-2924BC460CB7}" type="presParOf" srcId="{035FEDD6-52F7-42EC-93A3-4150816B14E0}" destId="{CB79D56D-2F9B-45A5-8180-3412A23E73CE}" srcOrd="1" destOrd="0" presId="urn:microsoft.com/office/officeart/2005/8/layout/list1"/>
    <dgm:cxn modelId="{3CA2AA2D-0A8F-4089-BC94-D72B83201415}" type="presParOf" srcId="{5046F05A-1E7C-4B14-B534-E2C74EB5893B}" destId="{AE9DB46E-628D-457C-9D91-4F9E5A30D590}" srcOrd="5" destOrd="0" presId="urn:microsoft.com/office/officeart/2005/8/layout/list1"/>
    <dgm:cxn modelId="{CDAA5BE2-CD86-4086-9C86-58A54C752DE3}" type="presParOf" srcId="{5046F05A-1E7C-4B14-B534-E2C74EB5893B}" destId="{14AC0773-E7E4-45CB-89FF-F4665B90128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0F97F0D-357A-4536-81A9-181B06F75C0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9CB8A915-E350-4524-9659-8321CE47A61F}">
      <dgm:prSet phldrT="[Text]" custT="1"/>
      <dgm:spPr/>
      <dgm:t>
        <a:bodyPr/>
        <a:lstStyle/>
        <a:p>
          <a:pPr>
            <a:buClr>
              <a:srgbClr val="1C96D3"/>
            </a:buClr>
            <a:buFont typeface="Wingdings" panose="05000000000000000000" pitchFamily="2" charset="2"/>
            <a:buChar char="§"/>
          </a:pPr>
          <a:r>
            <a:rPr lang="en-US" sz="2000"/>
            <a:t>Facilitate empowerment</a:t>
          </a:r>
          <a:endParaRPr lang="en-AU" sz="2000"/>
        </a:p>
      </dgm:t>
    </dgm:pt>
    <dgm:pt modelId="{2F50CF73-FD48-48E0-870E-02CA1BEA766F}" type="parTrans" cxnId="{1AB0313C-2015-40AD-90F0-8F159756BF82}">
      <dgm:prSet/>
      <dgm:spPr/>
      <dgm:t>
        <a:bodyPr/>
        <a:lstStyle/>
        <a:p>
          <a:endParaRPr lang="en-AU"/>
        </a:p>
      </dgm:t>
    </dgm:pt>
    <dgm:pt modelId="{B1E52631-30EB-401B-973B-AF26CF278374}" type="sibTrans" cxnId="{1AB0313C-2015-40AD-90F0-8F159756BF82}">
      <dgm:prSet/>
      <dgm:spPr/>
      <dgm:t>
        <a:bodyPr/>
        <a:lstStyle/>
        <a:p>
          <a:endParaRPr lang="en-AU"/>
        </a:p>
      </dgm:t>
    </dgm:pt>
    <dgm:pt modelId="{6C3A8488-8B2E-4777-A847-18F524DD56E1}">
      <dgm:prSet custT="1"/>
      <dgm:spPr/>
      <dgm:t>
        <a:bodyPr/>
        <a:lstStyle/>
        <a:p>
          <a:r>
            <a:rPr lang="en-US" sz="2000"/>
            <a:t>Maintain positive and respectful relationships</a:t>
          </a:r>
        </a:p>
      </dgm:t>
    </dgm:pt>
    <dgm:pt modelId="{FDDEFD72-5EB0-4AEA-A2F9-45A989085009}" type="parTrans" cxnId="{096BF7B1-DE27-408A-A425-ADE20722AAC1}">
      <dgm:prSet/>
      <dgm:spPr/>
      <dgm:t>
        <a:bodyPr/>
        <a:lstStyle/>
        <a:p>
          <a:endParaRPr lang="en-AU"/>
        </a:p>
      </dgm:t>
    </dgm:pt>
    <dgm:pt modelId="{791AA62A-8351-43B7-85B7-F8685D8C2BBC}" type="sibTrans" cxnId="{096BF7B1-DE27-408A-A425-ADE20722AAC1}">
      <dgm:prSet/>
      <dgm:spPr/>
      <dgm:t>
        <a:bodyPr/>
        <a:lstStyle/>
        <a:p>
          <a:endParaRPr lang="en-AU"/>
        </a:p>
      </dgm:t>
    </dgm:pt>
    <dgm:pt modelId="{82A04159-7F49-4DEC-8D03-83D63FFFD679}" type="pres">
      <dgm:prSet presAssocID="{F0F97F0D-357A-4536-81A9-181B06F75C0B}" presName="Name0" presStyleCnt="0">
        <dgm:presLayoutVars>
          <dgm:chMax val="7"/>
          <dgm:chPref val="7"/>
          <dgm:dir/>
        </dgm:presLayoutVars>
      </dgm:prSet>
      <dgm:spPr/>
    </dgm:pt>
    <dgm:pt modelId="{625683BC-C466-4322-BDFE-86AF694C26EA}" type="pres">
      <dgm:prSet presAssocID="{F0F97F0D-357A-4536-81A9-181B06F75C0B}" presName="Name1" presStyleCnt="0"/>
      <dgm:spPr/>
    </dgm:pt>
    <dgm:pt modelId="{15C98920-A937-41FC-A02D-C96207E9BC71}" type="pres">
      <dgm:prSet presAssocID="{F0F97F0D-357A-4536-81A9-181B06F75C0B}" presName="cycle" presStyleCnt="0"/>
      <dgm:spPr/>
    </dgm:pt>
    <dgm:pt modelId="{7DB2FC6E-9CF9-4E1C-B03A-F4B99101C1A4}" type="pres">
      <dgm:prSet presAssocID="{F0F97F0D-357A-4536-81A9-181B06F75C0B}" presName="srcNode" presStyleLbl="node1" presStyleIdx="0" presStyleCnt="2"/>
      <dgm:spPr/>
    </dgm:pt>
    <dgm:pt modelId="{980BAD88-6CAB-4D2E-A362-6444E1EA3722}" type="pres">
      <dgm:prSet presAssocID="{F0F97F0D-357A-4536-81A9-181B06F75C0B}" presName="conn" presStyleLbl="parChTrans1D2" presStyleIdx="0" presStyleCnt="1"/>
      <dgm:spPr/>
    </dgm:pt>
    <dgm:pt modelId="{80067543-563F-472F-AC7E-E1512F87E596}" type="pres">
      <dgm:prSet presAssocID="{F0F97F0D-357A-4536-81A9-181B06F75C0B}" presName="extraNode" presStyleLbl="node1" presStyleIdx="0" presStyleCnt="2"/>
      <dgm:spPr/>
    </dgm:pt>
    <dgm:pt modelId="{BEB4C36E-7481-40FF-BEC0-2DF30A464A5A}" type="pres">
      <dgm:prSet presAssocID="{F0F97F0D-357A-4536-81A9-181B06F75C0B}" presName="dstNode" presStyleLbl="node1" presStyleIdx="0" presStyleCnt="2"/>
      <dgm:spPr/>
    </dgm:pt>
    <dgm:pt modelId="{20F7B9B0-8785-4432-ABCB-CE7D272773A8}" type="pres">
      <dgm:prSet presAssocID="{9CB8A915-E350-4524-9659-8321CE47A61F}" presName="text_1" presStyleLbl="node1" presStyleIdx="0" presStyleCnt="2">
        <dgm:presLayoutVars>
          <dgm:bulletEnabled val="1"/>
        </dgm:presLayoutVars>
      </dgm:prSet>
      <dgm:spPr/>
    </dgm:pt>
    <dgm:pt modelId="{C46E3039-022A-4BF4-A94F-0B4A0692212B}" type="pres">
      <dgm:prSet presAssocID="{9CB8A915-E350-4524-9659-8321CE47A61F}" presName="accent_1" presStyleCnt="0"/>
      <dgm:spPr/>
    </dgm:pt>
    <dgm:pt modelId="{F2D17737-8C7C-43ED-A3AB-054742600235}" type="pres">
      <dgm:prSet presAssocID="{9CB8A915-E350-4524-9659-8321CE47A61F}" presName="accentRepeatNode" presStyleLbl="solidFgAcc1" presStyleIdx="0" presStyleCnt="2"/>
      <dgm:spPr/>
    </dgm:pt>
    <dgm:pt modelId="{44AB69BB-1440-47CB-9C30-E1B9F4B746FF}" type="pres">
      <dgm:prSet presAssocID="{6C3A8488-8B2E-4777-A847-18F524DD56E1}" presName="text_2" presStyleLbl="node1" presStyleIdx="1" presStyleCnt="2">
        <dgm:presLayoutVars>
          <dgm:bulletEnabled val="1"/>
        </dgm:presLayoutVars>
      </dgm:prSet>
      <dgm:spPr/>
    </dgm:pt>
    <dgm:pt modelId="{37CB4A60-AA8B-4EFD-95C9-28A29AED1D34}" type="pres">
      <dgm:prSet presAssocID="{6C3A8488-8B2E-4777-A847-18F524DD56E1}" presName="accent_2" presStyleCnt="0"/>
      <dgm:spPr/>
    </dgm:pt>
    <dgm:pt modelId="{1A902683-8627-4802-A27F-4F3163E25A89}" type="pres">
      <dgm:prSet presAssocID="{6C3A8488-8B2E-4777-A847-18F524DD56E1}" presName="accentRepeatNode" presStyleLbl="solidFgAcc1" presStyleIdx="1" presStyleCnt="2"/>
      <dgm:spPr/>
    </dgm:pt>
  </dgm:ptLst>
  <dgm:cxnLst>
    <dgm:cxn modelId="{39324F0B-94E6-4A38-A660-AA030EDEF2B6}" type="presOf" srcId="{9CB8A915-E350-4524-9659-8321CE47A61F}" destId="{20F7B9B0-8785-4432-ABCB-CE7D272773A8}" srcOrd="0" destOrd="0" presId="urn:microsoft.com/office/officeart/2008/layout/VerticalCurvedList"/>
    <dgm:cxn modelId="{F5420C21-F643-4DB4-8956-9564C9790CF4}" type="presOf" srcId="{F0F97F0D-357A-4536-81A9-181B06F75C0B}" destId="{82A04159-7F49-4DEC-8D03-83D63FFFD679}" srcOrd="0" destOrd="0" presId="urn:microsoft.com/office/officeart/2008/layout/VerticalCurvedList"/>
    <dgm:cxn modelId="{B872BC35-9143-4A25-A211-F8C7AB0DB072}" type="presOf" srcId="{B1E52631-30EB-401B-973B-AF26CF278374}" destId="{980BAD88-6CAB-4D2E-A362-6444E1EA3722}" srcOrd="0" destOrd="0" presId="urn:microsoft.com/office/officeart/2008/layout/VerticalCurvedList"/>
    <dgm:cxn modelId="{1AB0313C-2015-40AD-90F0-8F159756BF82}" srcId="{F0F97F0D-357A-4536-81A9-181B06F75C0B}" destId="{9CB8A915-E350-4524-9659-8321CE47A61F}" srcOrd="0" destOrd="0" parTransId="{2F50CF73-FD48-48E0-870E-02CA1BEA766F}" sibTransId="{B1E52631-30EB-401B-973B-AF26CF278374}"/>
    <dgm:cxn modelId="{B4D731AB-D4C6-46B2-B47F-0DC2F4BBE5CE}" type="presOf" srcId="{6C3A8488-8B2E-4777-A847-18F524DD56E1}" destId="{44AB69BB-1440-47CB-9C30-E1B9F4B746FF}" srcOrd="0" destOrd="0" presId="urn:microsoft.com/office/officeart/2008/layout/VerticalCurvedList"/>
    <dgm:cxn modelId="{096BF7B1-DE27-408A-A425-ADE20722AAC1}" srcId="{F0F97F0D-357A-4536-81A9-181B06F75C0B}" destId="{6C3A8488-8B2E-4777-A847-18F524DD56E1}" srcOrd="1" destOrd="0" parTransId="{FDDEFD72-5EB0-4AEA-A2F9-45A989085009}" sibTransId="{791AA62A-8351-43B7-85B7-F8685D8C2BBC}"/>
    <dgm:cxn modelId="{64CA5209-FD60-4945-B60E-FB1C899765CF}" type="presParOf" srcId="{82A04159-7F49-4DEC-8D03-83D63FFFD679}" destId="{625683BC-C466-4322-BDFE-86AF694C26EA}" srcOrd="0" destOrd="0" presId="urn:microsoft.com/office/officeart/2008/layout/VerticalCurvedList"/>
    <dgm:cxn modelId="{D3B7697A-1459-4C31-B946-EB161916C253}" type="presParOf" srcId="{625683BC-C466-4322-BDFE-86AF694C26EA}" destId="{15C98920-A937-41FC-A02D-C96207E9BC71}" srcOrd="0" destOrd="0" presId="urn:microsoft.com/office/officeart/2008/layout/VerticalCurvedList"/>
    <dgm:cxn modelId="{5D98221E-FAD3-4BA5-9D68-688D0E143976}" type="presParOf" srcId="{15C98920-A937-41FC-A02D-C96207E9BC71}" destId="{7DB2FC6E-9CF9-4E1C-B03A-F4B99101C1A4}" srcOrd="0" destOrd="0" presId="urn:microsoft.com/office/officeart/2008/layout/VerticalCurvedList"/>
    <dgm:cxn modelId="{ABAF29EC-45A0-4732-B892-B8CBDFB4FED1}" type="presParOf" srcId="{15C98920-A937-41FC-A02D-C96207E9BC71}" destId="{980BAD88-6CAB-4D2E-A362-6444E1EA3722}" srcOrd="1" destOrd="0" presId="urn:microsoft.com/office/officeart/2008/layout/VerticalCurvedList"/>
    <dgm:cxn modelId="{341D8F33-6C83-4F84-B7CF-B612DE20D7DC}" type="presParOf" srcId="{15C98920-A937-41FC-A02D-C96207E9BC71}" destId="{80067543-563F-472F-AC7E-E1512F87E596}" srcOrd="2" destOrd="0" presId="urn:microsoft.com/office/officeart/2008/layout/VerticalCurvedList"/>
    <dgm:cxn modelId="{053C8E1F-E806-4874-A118-CA5FFF0CBB77}" type="presParOf" srcId="{15C98920-A937-41FC-A02D-C96207E9BC71}" destId="{BEB4C36E-7481-40FF-BEC0-2DF30A464A5A}" srcOrd="3" destOrd="0" presId="urn:microsoft.com/office/officeart/2008/layout/VerticalCurvedList"/>
    <dgm:cxn modelId="{2BA21D79-522C-422C-8455-AE3366984D1C}" type="presParOf" srcId="{625683BC-C466-4322-BDFE-86AF694C26EA}" destId="{20F7B9B0-8785-4432-ABCB-CE7D272773A8}" srcOrd="1" destOrd="0" presId="urn:microsoft.com/office/officeart/2008/layout/VerticalCurvedList"/>
    <dgm:cxn modelId="{9BCACFD8-79C0-447C-B632-6F6454C74568}" type="presParOf" srcId="{625683BC-C466-4322-BDFE-86AF694C26EA}" destId="{C46E3039-022A-4BF4-A94F-0B4A0692212B}" srcOrd="2" destOrd="0" presId="urn:microsoft.com/office/officeart/2008/layout/VerticalCurvedList"/>
    <dgm:cxn modelId="{2DF71026-7A0D-4588-809A-4227F8BFD4C6}" type="presParOf" srcId="{C46E3039-022A-4BF4-A94F-0B4A0692212B}" destId="{F2D17737-8C7C-43ED-A3AB-054742600235}" srcOrd="0" destOrd="0" presId="urn:microsoft.com/office/officeart/2008/layout/VerticalCurvedList"/>
    <dgm:cxn modelId="{FEEA1137-E3F8-4D13-956D-089EF06A0EC9}" type="presParOf" srcId="{625683BC-C466-4322-BDFE-86AF694C26EA}" destId="{44AB69BB-1440-47CB-9C30-E1B9F4B746FF}" srcOrd="3" destOrd="0" presId="urn:microsoft.com/office/officeart/2008/layout/VerticalCurvedList"/>
    <dgm:cxn modelId="{41ABC72A-37CD-430C-A16A-7F84CB91F243}" type="presParOf" srcId="{625683BC-C466-4322-BDFE-86AF694C26EA}" destId="{37CB4A60-AA8B-4EFD-95C9-28A29AED1D34}" srcOrd="4" destOrd="0" presId="urn:microsoft.com/office/officeart/2008/layout/VerticalCurvedList"/>
    <dgm:cxn modelId="{6FAAE8D2-A271-44EC-BF0F-F6D0025AD5B9}" type="presParOf" srcId="{37CB4A60-AA8B-4EFD-95C9-28A29AED1D34}" destId="{1A902683-8627-4802-A27F-4F3163E25A8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1C4B3C9-D723-43AD-B3FD-17DA9E1D424B}"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E488FE11-D6DE-4187-BC45-F4C410E24401}">
      <dgm:prSet phldrT="[Text]" custT="1"/>
      <dgm:spPr/>
      <dgm:t>
        <a:bodyPr/>
        <a:lstStyle/>
        <a:p>
          <a:pPr>
            <a:buClr>
              <a:srgbClr val="1C96D3"/>
            </a:buClr>
            <a:buFont typeface="Courier New" panose="02070309020205020404" pitchFamily="49" charset="0"/>
            <a:buChar char="o"/>
          </a:pPr>
          <a:r>
            <a:rPr lang="en-US" sz="2000"/>
            <a:t>Physical </a:t>
          </a:r>
          <a:endParaRPr lang="en-AU" sz="2000"/>
        </a:p>
      </dgm:t>
    </dgm:pt>
    <dgm:pt modelId="{0023AF83-7279-4B59-9390-B02CC0ACC240}" type="parTrans" cxnId="{62F18B97-3EB4-492B-B19F-1CFFAB4305D2}">
      <dgm:prSet/>
      <dgm:spPr/>
      <dgm:t>
        <a:bodyPr/>
        <a:lstStyle/>
        <a:p>
          <a:endParaRPr lang="en-AU"/>
        </a:p>
      </dgm:t>
    </dgm:pt>
    <dgm:pt modelId="{2FF60633-E7B2-439B-B996-D4EE6D48306D}" type="sibTrans" cxnId="{62F18B97-3EB4-492B-B19F-1CFFAB4305D2}">
      <dgm:prSet/>
      <dgm:spPr/>
      <dgm:t>
        <a:bodyPr/>
        <a:lstStyle/>
        <a:p>
          <a:endParaRPr lang="en-AU"/>
        </a:p>
      </dgm:t>
    </dgm:pt>
    <dgm:pt modelId="{8A624A2C-5AD9-4634-810F-FF4A95619152}">
      <dgm:prSet custT="1"/>
      <dgm:spPr/>
      <dgm:t>
        <a:bodyPr/>
        <a:lstStyle/>
        <a:p>
          <a:r>
            <a:rPr lang="en-US" sz="2000"/>
            <a:t>Emotional </a:t>
          </a:r>
        </a:p>
      </dgm:t>
    </dgm:pt>
    <dgm:pt modelId="{4EB14296-ADC1-43CA-82AA-660E0094CCEF}" type="parTrans" cxnId="{C887D331-25D3-46FD-855C-E2F1BB4488F0}">
      <dgm:prSet/>
      <dgm:spPr/>
      <dgm:t>
        <a:bodyPr/>
        <a:lstStyle/>
        <a:p>
          <a:endParaRPr lang="en-AU"/>
        </a:p>
      </dgm:t>
    </dgm:pt>
    <dgm:pt modelId="{7A36AE70-378B-4E5E-8E0E-E1FB74A66B20}" type="sibTrans" cxnId="{C887D331-25D3-46FD-855C-E2F1BB4488F0}">
      <dgm:prSet/>
      <dgm:spPr/>
      <dgm:t>
        <a:bodyPr/>
        <a:lstStyle/>
        <a:p>
          <a:endParaRPr lang="en-AU"/>
        </a:p>
      </dgm:t>
    </dgm:pt>
    <dgm:pt modelId="{0AEB69F6-5305-49BA-A0A8-BD6B4FA05B03}">
      <dgm:prSet custT="1"/>
      <dgm:spPr/>
      <dgm:t>
        <a:bodyPr/>
        <a:lstStyle/>
        <a:p>
          <a:r>
            <a:rPr lang="en-US" sz="2000"/>
            <a:t>Mental</a:t>
          </a:r>
        </a:p>
      </dgm:t>
    </dgm:pt>
    <dgm:pt modelId="{95ED28A8-DD6A-497D-848F-0BE0617E1F30}" type="parTrans" cxnId="{A0AD8D06-4878-4808-BA74-B27E212F258E}">
      <dgm:prSet/>
      <dgm:spPr/>
      <dgm:t>
        <a:bodyPr/>
        <a:lstStyle/>
        <a:p>
          <a:endParaRPr lang="en-AU"/>
        </a:p>
      </dgm:t>
    </dgm:pt>
    <dgm:pt modelId="{A78FF724-865F-4D1F-B076-21EF1E444D20}" type="sibTrans" cxnId="{A0AD8D06-4878-4808-BA74-B27E212F258E}">
      <dgm:prSet/>
      <dgm:spPr/>
      <dgm:t>
        <a:bodyPr/>
        <a:lstStyle/>
        <a:p>
          <a:endParaRPr lang="en-AU"/>
        </a:p>
      </dgm:t>
    </dgm:pt>
    <dgm:pt modelId="{97DB8458-EE91-4E43-9436-71C1F9706880}" type="pres">
      <dgm:prSet presAssocID="{11C4B3C9-D723-43AD-B3FD-17DA9E1D424B}" presName="Name0" presStyleCnt="0">
        <dgm:presLayoutVars>
          <dgm:dir/>
          <dgm:resizeHandles val="exact"/>
        </dgm:presLayoutVars>
      </dgm:prSet>
      <dgm:spPr/>
    </dgm:pt>
    <dgm:pt modelId="{6096F9CF-8433-482F-9E20-CE4C3A9A5EA5}" type="pres">
      <dgm:prSet presAssocID="{E488FE11-D6DE-4187-BC45-F4C410E24401}" presName="node" presStyleLbl="node1" presStyleIdx="0" presStyleCnt="3">
        <dgm:presLayoutVars>
          <dgm:bulletEnabled val="1"/>
        </dgm:presLayoutVars>
      </dgm:prSet>
      <dgm:spPr/>
    </dgm:pt>
    <dgm:pt modelId="{8FD546E1-4063-4DA7-81EF-405B7B16E923}" type="pres">
      <dgm:prSet presAssocID="{2FF60633-E7B2-439B-B996-D4EE6D48306D}" presName="sibTrans" presStyleCnt="0"/>
      <dgm:spPr/>
    </dgm:pt>
    <dgm:pt modelId="{A6E1FADF-422B-4931-AD4C-40BC6EAD90D3}" type="pres">
      <dgm:prSet presAssocID="{8A624A2C-5AD9-4634-810F-FF4A95619152}" presName="node" presStyleLbl="node1" presStyleIdx="1" presStyleCnt="3">
        <dgm:presLayoutVars>
          <dgm:bulletEnabled val="1"/>
        </dgm:presLayoutVars>
      </dgm:prSet>
      <dgm:spPr/>
    </dgm:pt>
    <dgm:pt modelId="{75AC7C82-E979-4A0A-9D1F-E244D63543BC}" type="pres">
      <dgm:prSet presAssocID="{7A36AE70-378B-4E5E-8E0E-E1FB74A66B20}" presName="sibTrans" presStyleCnt="0"/>
      <dgm:spPr/>
    </dgm:pt>
    <dgm:pt modelId="{6D0C886B-DFD2-45BD-AB2E-154B94208F40}" type="pres">
      <dgm:prSet presAssocID="{0AEB69F6-5305-49BA-A0A8-BD6B4FA05B03}" presName="node" presStyleLbl="node1" presStyleIdx="2" presStyleCnt="3">
        <dgm:presLayoutVars>
          <dgm:bulletEnabled val="1"/>
        </dgm:presLayoutVars>
      </dgm:prSet>
      <dgm:spPr/>
    </dgm:pt>
  </dgm:ptLst>
  <dgm:cxnLst>
    <dgm:cxn modelId="{F45D8600-A992-44A3-BB9F-C0CD7A587FBF}" type="presOf" srcId="{8A624A2C-5AD9-4634-810F-FF4A95619152}" destId="{A6E1FADF-422B-4931-AD4C-40BC6EAD90D3}" srcOrd="0" destOrd="0" presId="urn:microsoft.com/office/officeart/2005/8/layout/hList6"/>
    <dgm:cxn modelId="{A0AD8D06-4878-4808-BA74-B27E212F258E}" srcId="{11C4B3C9-D723-43AD-B3FD-17DA9E1D424B}" destId="{0AEB69F6-5305-49BA-A0A8-BD6B4FA05B03}" srcOrd="2" destOrd="0" parTransId="{95ED28A8-DD6A-497D-848F-0BE0617E1F30}" sibTransId="{A78FF724-865F-4D1F-B076-21EF1E444D20}"/>
    <dgm:cxn modelId="{C887D331-25D3-46FD-855C-E2F1BB4488F0}" srcId="{11C4B3C9-D723-43AD-B3FD-17DA9E1D424B}" destId="{8A624A2C-5AD9-4634-810F-FF4A95619152}" srcOrd="1" destOrd="0" parTransId="{4EB14296-ADC1-43CA-82AA-660E0094CCEF}" sibTransId="{7A36AE70-378B-4E5E-8E0E-E1FB74A66B20}"/>
    <dgm:cxn modelId="{BC880F57-C8AC-45AD-BE76-D27907120178}" type="presOf" srcId="{11C4B3C9-D723-43AD-B3FD-17DA9E1D424B}" destId="{97DB8458-EE91-4E43-9436-71C1F9706880}" srcOrd="0" destOrd="0" presId="urn:microsoft.com/office/officeart/2005/8/layout/hList6"/>
    <dgm:cxn modelId="{F93E6D7F-2631-462A-AC76-3596C86B55A8}" type="presOf" srcId="{0AEB69F6-5305-49BA-A0A8-BD6B4FA05B03}" destId="{6D0C886B-DFD2-45BD-AB2E-154B94208F40}" srcOrd="0" destOrd="0" presId="urn:microsoft.com/office/officeart/2005/8/layout/hList6"/>
    <dgm:cxn modelId="{62F18B97-3EB4-492B-B19F-1CFFAB4305D2}" srcId="{11C4B3C9-D723-43AD-B3FD-17DA9E1D424B}" destId="{E488FE11-D6DE-4187-BC45-F4C410E24401}" srcOrd="0" destOrd="0" parTransId="{0023AF83-7279-4B59-9390-B02CC0ACC240}" sibTransId="{2FF60633-E7B2-439B-B996-D4EE6D48306D}"/>
    <dgm:cxn modelId="{A3BFB9EE-C86A-4F99-8B0E-FEB02FC38925}" type="presOf" srcId="{E488FE11-D6DE-4187-BC45-F4C410E24401}" destId="{6096F9CF-8433-482F-9E20-CE4C3A9A5EA5}" srcOrd="0" destOrd="0" presId="urn:microsoft.com/office/officeart/2005/8/layout/hList6"/>
    <dgm:cxn modelId="{CC8F9080-970F-4AA0-A66D-170EAC1ED70F}" type="presParOf" srcId="{97DB8458-EE91-4E43-9436-71C1F9706880}" destId="{6096F9CF-8433-482F-9E20-CE4C3A9A5EA5}" srcOrd="0" destOrd="0" presId="urn:microsoft.com/office/officeart/2005/8/layout/hList6"/>
    <dgm:cxn modelId="{4FE14A86-A4E9-4512-B976-8017245FD128}" type="presParOf" srcId="{97DB8458-EE91-4E43-9436-71C1F9706880}" destId="{8FD546E1-4063-4DA7-81EF-405B7B16E923}" srcOrd="1" destOrd="0" presId="urn:microsoft.com/office/officeart/2005/8/layout/hList6"/>
    <dgm:cxn modelId="{04B2421A-D6C3-457F-98A8-456F7DE8948B}" type="presParOf" srcId="{97DB8458-EE91-4E43-9436-71C1F9706880}" destId="{A6E1FADF-422B-4931-AD4C-40BC6EAD90D3}" srcOrd="2" destOrd="0" presId="urn:microsoft.com/office/officeart/2005/8/layout/hList6"/>
    <dgm:cxn modelId="{EC4F8A6B-FC5D-493D-9F4C-BEB0B0ACC010}" type="presParOf" srcId="{97DB8458-EE91-4E43-9436-71C1F9706880}" destId="{75AC7C82-E979-4A0A-9D1F-E244D63543BC}" srcOrd="3" destOrd="0" presId="urn:microsoft.com/office/officeart/2005/8/layout/hList6"/>
    <dgm:cxn modelId="{473E6CEC-FD7A-4C09-A3F7-F682D76D8180}" type="presParOf" srcId="{97DB8458-EE91-4E43-9436-71C1F9706880}" destId="{6D0C886B-DFD2-45BD-AB2E-154B94208F40}"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C9FE28E-C93D-4873-B71F-3AAA620B5BC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E6E927F6-49C4-4649-B363-24E93DA482D5}">
      <dgm:prSet phldrT="[Text]" custT="1"/>
      <dgm:spPr/>
      <dgm:t>
        <a:bodyPr/>
        <a:lstStyle/>
        <a:p>
          <a:r>
            <a:rPr lang="en-AU" sz="1800" b="0"/>
            <a:t>Neglect</a:t>
          </a:r>
          <a:endParaRPr lang="en-PH" sz="1800"/>
        </a:p>
      </dgm:t>
    </dgm:pt>
    <dgm:pt modelId="{A4350C53-EA32-4F19-B3A0-BFEBFE1E8D1C}" type="parTrans" cxnId="{019B669D-57AA-4BCF-9B0C-0BD63289729A}">
      <dgm:prSet/>
      <dgm:spPr/>
      <dgm:t>
        <a:bodyPr/>
        <a:lstStyle/>
        <a:p>
          <a:endParaRPr lang="en-PH"/>
        </a:p>
      </dgm:t>
    </dgm:pt>
    <dgm:pt modelId="{24EB225E-CAB9-4DD7-A4A0-B3D30B5CC579}" type="sibTrans" cxnId="{019B669D-57AA-4BCF-9B0C-0BD63289729A}">
      <dgm:prSet/>
      <dgm:spPr/>
      <dgm:t>
        <a:bodyPr/>
        <a:lstStyle/>
        <a:p>
          <a:endParaRPr lang="en-PH"/>
        </a:p>
      </dgm:t>
    </dgm:pt>
    <dgm:pt modelId="{1AD1EB2C-0459-46AC-A5BA-05A2C541C30B}">
      <dgm:prSet custT="1"/>
      <dgm:spPr/>
      <dgm:t>
        <a:bodyPr/>
        <a:lstStyle/>
        <a:p>
          <a:r>
            <a:rPr lang="en-AU" sz="1800" b="0"/>
            <a:t>Exposure to Domestic Violence</a:t>
          </a:r>
          <a:endParaRPr lang="en-PH" sz="1800" b="0"/>
        </a:p>
      </dgm:t>
    </dgm:pt>
    <dgm:pt modelId="{A53AD695-A9D9-4961-BFE5-5F6AC27152B7}" type="parTrans" cxnId="{4892440E-6642-46F2-A239-0D0E7F30F201}">
      <dgm:prSet/>
      <dgm:spPr/>
      <dgm:t>
        <a:bodyPr/>
        <a:lstStyle/>
        <a:p>
          <a:endParaRPr lang="en-PH"/>
        </a:p>
      </dgm:t>
    </dgm:pt>
    <dgm:pt modelId="{5184D85B-714C-45D9-B7F9-A4D7E4FD210A}" type="sibTrans" cxnId="{4892440E-6642-46F2-A239-0D0E7F30F201}">
      <dgm:prSet/>
      <dgm:spPr/>
      <dgm:t>
        <a:bodyPr/>
        <a:lstStyle/>
        <a:p>
          <a:endParaRPr lang="en-PH"/>
        </a:p>
      </dgm:t>
    </dgm:pt>
    <dgm:pt modelId="{97E337A5-73FB-49DA-9143-8FEA98EB634B}">
      <dgm:prSet custT="1"/>
      <dgm:spPr/>
      <dgm:t>
        <a:bodyPr/>
        <a:lstStyle/>
        <a:p>
          <a:r>
            <a:rPr lang="en-AU" sz="1800" b="0" dirty="0"/>
            <a:t>Physical, Emotional or Psychological Harm</a:t>
          </a:r>
          <a:endParaRPr lang="en-PH" sz="1800" b="0" dirty="0"/>
        </a:p>
      </dgm:t>
    </dgm:pt>
    <dgm:pt modelId="{EC4EEF29-639C-4607-A021-9C2556B5E817}" type="parTrans" cxnId="{C8893631-B215-4279-BA5A-00BC66F8762C}">
      <dgm:prSet/>
      <dgm:spPr/>
      <dgm:t>
        <a:bodyPr/>
        <a:lstStyle/>
        <a:p>
          <a:endParaRPr lang="en-PH"/>
        </a:p>
      </dgm:t>
    </dgm:pt>
    <dgm:pt modelId="{A857D2C0-9014-471C-9EE3-5F38A8A77DC2}" type="sibTrans" cxnId="{C8893631-B215-4279-BA5A-00BC66F8762C}">
      <dgm:prSet/>
      <dgm:spPr/>
      <dgm:t>
        <a:bodyPr/>
        <a:lstStyle/>
        <a:p>
          <a:endParaRPr lang="en-PH"/>
        </a:p>
      </dgm:t>
    </dgm:pt>
    <dgm:pt modelId="{E36C7330-6EA0-4735-B916-BD950CA8AE39}">
      <dgm:prSet custT="1"/>
      <dgm:spPr/>
      <dgm:t>
        <a:bodyPr/>
        <a:lstStyle/>
        <a:p>
          <a:r>
            <a:rPr lang="en-AU" sz="1800" b="0"/>
            <a:t>Sexual Harm</a:t>
          </a:r>
          <a:endParaRPr lang="en-PH" sz="1800" b="0"/>
        </a:p>
      </dgm:t>
    </dgm:pt>
    <dgm:pt modelId="{0C10B857-822F-4CF9-BED7-892BB4EB3948}" type="parTrans" cxnId="{26CA844A-0D4F-44A1-BDBD-C145FBB21678}">
      <dgm:prSet/>
      <dgm:spPr/>
      <dgm:t>
        <a:bodyPr/>
        <a:lstStyle/>
        <a:p>
          <a:endParaRPr lang="en-PH"/>
        </a:p>
      </dgm:t>
    </dgm:pt>
    <dgm:pt modelId="{EA5C2349-B18E-424C-A2A7-7C1F76743650}" type="sibTrans" cxnId="{26CA844A-0D4F-44A1-BDBD-C145FBB21678}">
      <dgm:prSet/>
      <dgm:spPr/>
      <dgm:t>
        <a:bodyPr/>
        <a:lstStyle/>
        <a:p>
          <a:endParaRPr lang="en-PH"/>
        </a:p>
      </dgm:t>
    </dgm:pt>
    <dgm:pt modelId="{C3A66FE5-9DBF-4015-8DA8-2D29056672FF}">
      <dgm:prSet custT="1"/>
      <dgm:spPr/>
      <dgm:t>
        <a:bodyPr/>
        <a:lstStyle/>
        <a:p>
          <a:r>
            <a:rPr lang="en-AU" sz="1800" b="0"/>
            <a:t>Financial Abuse</a:t>
          </a:r>
          <a:endParaRPr lang="en-PH" sz="1800" b="0"/>
        </a:p>
      </dgm:t>
    </dgm:pt>
    <dgm:pt modelId="{4D243596-9500-4735-8C9B-08CC2D7161B9}" type="parTrans" cxnId="{EC5E16D2-C57F-40E7-B891-D2F8856BF324}">
      <dgm:prSet/>
      <dgm:spPr/>
      <dgm:t>
        <a:bodyPr/>
        <a:lstStyle/>
        <a:p>
          <a:endParaRPr lang="en-PH"/>
        </a:p>
      </dgm:t>
    </dgm:pt>
    <dgm:pt modelId="{81A3C75A-382E-430C-B8C4-8F85440D2385}" type="sibTrans" cxnId="{EC5E16D2-C57F-40E7-B891-D2F8856BF324}">
      <dgm:prSet/>
      <dgm:spPr/>
      <dgm:t>
        <a:bodyPr/>
        <a:lstStyle/>
        <a:p>
          <a:endParaRPr lang="en-PH"/>
        </a:p>
      </dgm:t>
    </dgm:pt>
    <dgm:pt modelId="{F20F5636-80F1-4523-8095-8325C2FD252C}">
      <dgm:prSet custT="1"/>
      <dgm:spPr/>
      <dgm:t>
        <a:bodyPr/>
        <a:lstStyle/>
        <a:p>
          <a:r>
            <a:rPr lang="en-AU" sz="1800" b="0"/>
            <a:t>Abandonment</a:t>
          </a:r>
          <a:endParaRPr lang="en-PH" sz="1800" b="0"/>
        </a:p>
      </dgm:t>
    </dgm:pt>
    <dgm:pt modelId="{13320607-B0AB-4124-890D-14158C8445D7}" type="parTrans" cxnId="{62D37BD3-A52F-435A-A251-C38DE015B195}">
      <dgm:prSet/>
      <dgm:spPr/>
      <dgm:t>
        <a:bodyPr/>
        <a:lstStyle/>
        <a:p>
          <a:endParaRPr lang="en-PH"/>
        </a:p>
      </dgm:t>
    </dgm:pt>
    <dgm:pt modelId="{F89FAB8D-3A92-421F-B099-28B2D35C4E2C}" type="sibTrans" cxnId="{62D37BD3-A52F-435A-A251-C38DE015B195}">
      <dgm:prSet/>
      <dgm:spPr/>
      <dgm:t>
        <a:bodyPr/>
        <a:lstStyle/>
        <a:p>
          <a:endParaRPr lang="en-PH"/>
        </a:p>
      </dgm:t>
    </dgm:pt>
    <dgm:pt modelId="{688920BC-1D52-46F2-9584-B0B6E7C1C2C3}" type="pres">
      <dgm:prSet presAssocID="{1C9FE28E-C93D-4873-B71F-3AAA620B5BC8}" presName="diagram" presStyleCnt="0">
        <dgm:presLayoutVars>
          <dgm:dir/>
          <dgm:resizeHandles val="exact"/>
        </dgm:presLayoutVars>
      </dgm:prSet>
      <dgm:spPr/>
    </dgm:pt>
    <dgm:pt modelId="{9747D63F-7B00-4FB8-B041-8D053B050F4C}" type="pres">
      <dgm:prSet presAssocID="{E6E927F6-49C4-4649-B363-24E93DA482D5}" presName="node" presStyleLbl="node1" presStyleIdx="0" presStyleCnt="6" custScaleX="178444">
        <dgm:presLayoutVars>
          <dgm:bulletEnabled val="1"/>
        </dgm:presLayoutVars>
      </dgm:prSet>
      <dgm:spPr/>
    </dgm:pt>
    <dgm:pt modelId="{201ED034-C814-4199-910E-91BE400122FF}" type="pres">
      <dgm:prSet presAssocID="{24EB225E-CAB9-4DD7-A4A0-B3D30B5CC579}" presName="sibTrans" presStyleCnt="0"/>
      <dgm:spPr/>
    </dgm:pt>
    <dgm:pt modelId="{4D0F231B-3701-4AD3-8885-2280220E7A6B}" type="pres">
      <dgm:prSet presAssocID="{1AD1EB2C-0459-46AC-A5BA-05A2C541C30B}" presName="node" presStyleLbl="node1" presStyleIdx="1" presStyleCnt="6" custScaleX="178444">
        <dgm:presLayoutVars>
          <dgm:bulletEnabled val="1"/>
        </dgm:presLayoutVars>
      </dgm:prSet>
      <dgm:spPr/>
    </dgm:pt>
    <dgm:pt modelId="{46B01F3E-F42E-4B8B-BC29-1518992E1048}" type="pres">
      <dgm:prSet presAssocID="{5184D85B-714C-45D9-B7F9-A4D7E4FD210A}" presName="sibTrans" presStyleCnt="0"/>
      <dgm:spPr/>
    </dgm:pt>
    <dgm:pt modelId="{9C2C9499-9861-4BEF-8812-E44B09B851D5}" type="pres">
      <dgm:prSet presAssocID="{97E337A5-73FB-49DA-9143-8FEA98EB634B}" presName="node" presStyleLbl="node1" presStyleIdx="2" presStyleCnt="6" custScaleX="178444">
        <dgm:presLayoutVars>
          <dgm:bulletEnabled val="1"/>
        </dgm:presLayoutVars>
      </dgm:prSet>
      <dgm:spPr/>
    </dgm:pt>
    <dgm:pt modelId="{585B9A0F-31B9-48A0-9DB4-147C496068CB}" type="pres">
      <dgm:prSet presAssocID="{A857D2C0-9014-471C-9EE3-5F38A8A77DC2}" presName="sibTrans" presStyleCnt="0"/>
      <dgm:spPr/>
    </dgm:pt>
    <dgm:pt modelId="{A24B48D9-8BB4-4084-9A0D-B1B478CCCEED}" type="pres">
      <dgm:prSet presAssocID="{E36C7330-6EA0-4735-B916-BD950CA8AE39}" presName="node" presStyleLbl="node1" presStyleIdx="3" presStyleCnt="6" custScaleX="178444">
        <dgm:presLayoutVars>
          <dgm:bulletEnabled val="1"/>
        </dgm:presLayoutVars>
      </dgm:prSet>
      <dgm:spPr/>
    </dgm:pt>
    <dgm:pt modelId="{8BDD081E-761F-4BE6-BF51-3CF174034C41}" type="pres">
      <dgm:prSet presAssocID="{EA5C2349-B18E-424C-A2A7-7C1F76743650}" presName="sibTrans" presStyleCnt="0"/>
      <dgm:spPr/>
    </dgm:pt>
    <dgm:pt modelId="{FE8E139B-8753-4AFA-88D4-B4B4A8266BEB}" type="pres">
      <dgm:prSet presAssocID="{C3A66FE5-9DBF-4015-8DA8-2D29056672FF}" presName="node" presStyleLbl="node1" presStyleIdx="4" presStyleCnt="6" custScaleX="178444">
        <dgm:presLayoutVars>
          <dgm:bulletEnabled val="1"/>
        </dgm:presLayoutVars>
      </dgm:prSet>
      <dgm:spPr/>
    </dgm:pt>
    <dgm:pt modelId="{BAB0A500-EEF5-4610-B35A-6A80EFC9609E}" type="pres">
      <dgm:prSet presAssocID="{81A3C75A-382E-430C-B8C4-8F85440D2385}" presName="sibTrans" presStyleCnt="0"/>
      <dgm:spPr/>
    </dgm:pt>
    <dgm:pt modelId="{141F8C3D-2BDD-409B-BC4E-165F7AF04402}" type="pres">
      <dgm:prSet presAssocID="{F20F5636-80F1-4523-8095-8325C2FD252C}" presName="node" presStyleLbl="node1" presStyleIdx="5" presStyleCnt="6" custScaleX="178444">
        <dgm:presLayoutVars>
          <dgm:bulletEnabled val="1"/>
        </dgm:presLayoutVars>
      </dgm:prSet>
      <dgm:spPr/>
    </dgm:pt>
  </dgm:ptLst>
  <dgm:cxnLst>
    <dgm:cxn modelId="{7B497E0D-7556-4C44-B56E-E649BDFFD777}" type="presOf" srcId="{F20F5636-80F1-4523-8095-8325C2FD252C}" destId="{141F8C3D-2BDD-409B-BC4E-165F7AF04402}" srcOrd="0" destOrd="0" presId="urn:microsoft.com/office/officeart/2005/8/layout/default"/>
    <dgm:cxn modelId="{4892440E-6642-46F2-A239-0D0E7F30F201}" srcId="{1C9FE28E-C93D-4873-B71F-3AAA620B5BC8}" destId="{1AD1EB2C-0459-46AC-A5BA-05A2C541C30B}" srcOrd="1" destOrd="0" parTransId="{A53AD695-A9D9-4961-BFE5-5F6AC27152B7}" sibTransId="{5184D85B-714C-45D9-B7F9-A4D7E4FD210A}"/>
    <dgm:cxn modelId="{C8893631-B215-4279-BA5A-00BC66F8762C}" srcId="{1C9FE28E-C93D-4873-B71F-3AAA620B5BC8}" destId="{97E337A5-73FB-49DA-9143-8FEA98EB634B}" srcOrd="2" destOrd="0" parTransId="{EC4EEF29-639C-4607-A021-9C2556B5E817}" sibTransId="{A857D2C0-9014-471C-9EE3-5F38A8A77DC2}"/>
    <dgm:cxn modelId="{26CA844A-0D4F-44A1-BDBD-C145FBB21678}" srcId="{1C9FE28E-C93D-4873-B71F-3AAA620B5BC8}" destId="{E36C7330-6EA0-4735-B916-BD950CA8AE39}" srcOrd="3" destOrd="0" parTransId="{0C10B857-822F-4CF9-BED7-892BB4EB3948}" sibTransId="{EA5C2349-B18E-424C-A2A7-7C1F76743650}"/>
    <dgm:cxn modelId="{C255B76B-6D0A-4E1D-8A66-7719BAD7B92E}" type="presOf" srcId="{1AD1EB2C-0459-46AC-A5BA-05A2C541C30B}" destId="{4D0F231B-3701-4AD3-8885-2280220E7A6B}" srcOrd="0" destOrd="0" presId="urn:microsoft.com/office/officeart/2005/8/layout/default"/>
    <dgm:cxn modelId="{F1E95A8B-0910-4B65-8E85-607F87CCCEB3}" type="presOf" srcId="{97E337A5-73FB-49DA-9143-8FEA98EB634B}" destId="{9C2C9499-9861-4BEF-8812-E44B09B851D5}" srcOrd="0" destOrd="0" presId="urn:microsoft.com/office/officeart/2005/8/layout/default"/>
    <dgm:cxn modelId="{A86B8197-3DCB-402B-8E63-76577F4D94DE}" type="presOf" srcId="{E36C7330-6EA0-4735-B916-BD950CA8AE39}" destId="{A24B48D9-8BB4-4084-9A0D-B1B478CCCEED}" srcOrd="0" destOrd="0" presId="urn:microsoft.com/office/officeart/2005/8/layout/default"/>
    <dgm:cxn modelId="{019B669D-57AA-4BCF-9B0C-0BD63289729A}" srcId="{1C9FE28E-C93D-4873-B71F-3AAA620B5BC8}" destId="{E6E927F6-49C4-4649-B363-24E93DA482D5}" srcOrd="0" destOrd="0" parTransId="{A4350C53-EA32-4F19-B3A0-BFEBFE1E8D1C}" sibTransId="{24EB225E-CAB9-4DD7-A4A0-B3D30B5CC579}"/>
    <dgm:cxn modelId="{DA9DFFB4-D28C-442C-A496-C885316D7222}" type="presOf" srcId="{E6E927F6-49C4-4649-B363-24E93DA482D5}" destId="{9747D63F-7B00-4FB8-B041-8D053B050F4C}" srcOrd="0" destOrd="0" presId="urn:microsoft.com/office/officeart/2005/8/layout/default"/>
    <dgm:cxn modelId="{F059ACC9-2243-445F-89B3-95E3395F21C9}" type="presOf" srcId="{C3A66FE5-9DBF-4015-8DA8-2D29056672FF}" destId="{FE8E139B-8753-4AFA-88D4-B4B4A8266BEB}" srcOrd="0" destOrd="0" presId="urn:microsoft.com/office/officeart/2005/8/layout/default"/>
    <dgm:cxn modelId="{EC5E16D2-C57F-40E7-B891-D2F8856BF324}" srcId="{1C9FE28E-C93D-4873-B71F-3AAA620B5BC8}" destId="{C3A66FE5-9DBF-4015-8DA8-2D29056672FF}" srcOrd="4" destOrd="0" parTransId="{4D243596-9500-4735-8C9B-08CC2D7161B9}" sibTransId="{81A3C75A-382E-430C-B8C4-8F85440D2385}"/>
    <dgm:cxn modelId="{62D37BD3-A52F-435A-A251-C38DE015B195}" srcId="{1C9FE28E-C93D-4873-B71F-3AAA620B5BC8}" destId="{F20F5636-80F1-4523-8095-8325C2FD252C}" srcOrd="5" destOrd="0" parTransId="{13320607-B0AB-4124-890D-14158C8445D7}" sibTransId="{F89FAB8D-3A92-421F-B099-28B2D35C4E2C}"/>
    <dgm:cxn modelId="{A8DD5CDA-F2A5-4D26-B30F-82524BCE7CD0}" type="presOf" srcId="{1C9FE28E-C93D-4873-B71F-3AAA620B5BC8}" destId="{688920BC-1D52-46F2-9584-B0B6E7C1C2C3}" srcOrd="0" destOrd="0" presId="urn:microsoft.com/office/officeart/2005/8/layout/default"/>
    <dgm:cxn modelId="{B4CC605E-719A-4643-B531-3625133BF654}" type="presParOf" srcId="{688920BC-1D52-46F2-9584-B0B6E7C1C2C3}" destId="{9747D63F-7B00-4FB8-B041-8D053B050F4C}" srcOrd="0" destOrd="0" presId="urn:microsoft.com/office/officeart/2005/8/layout/default"/>
    <dgm:cxn modelId="{58662192-96F3-4886-88A7-DB5A4779E14D}" type="presParOf" srcId="{688920BC-1D52-46F2-9584-B0B6E7C1C2C3}" destId="{201ED034-C814-4199-910E-91BE400122FF}" srcOrd="1" destOrd="0" presId="urn:microsoft.com/office/officeart/2005/8/layout/default"/>
    <dgm:cxn modelId="{8BD52E9C-31F2-44C9-8A7C-637160DD9E7D}" type="presParOf" srcId="{688920BC-1D52-46F2-9584-B0B6E7C1C2C3}" destId="{4D0F231B-3701-4AD3-8885-2280220E7A6B}" srcOrd="2" destOrd="0" presId="urn:microsoft.com/office/officeart/2005/8/layout/default"/>
    <dgm:cxn modelId="{D0ADE8CB-4AA6-4BF3-A6F8-8DF42ABB45F7}" type="presParOf" srcId="{688920BC-1D52-46F2-9584-B0B6E7C1C2C3}" destId="{46B01F3E-F42E-4B8B-BC29-1518992E1048}" srcOrd="3" destOrd="0" presId="urn:microsoft.com/office/officeart/2005/8/layout/default"/>
    <dgm:cxn modelId="{A6093077-F1BB-48FB-A091-24C445925B9C}" type="presParOf" srcId="{688920BC-1D52-46F2-9584-B0B6E7C1C2C3}" destId="{9C2C9499-9861-4BEF-8812-E44B09B851D5}" srcOrd="4" destOrd="0" presId="urn:microsoft.com/office/officeart/2005/8/layout/default"/>
    <dgm:cxn modelId="{BAAA3F54-AD3C-4DB8-9060-16E609E0CCBA}" type="presParOf" srcId="{688920BC-1D52-46F2-9584-B0B6E7C1C2C3}" destId="{585B9A0F-31B9-48A0-9DB4-147C496068CB}" srcOrd="5" destOrd="0" presId="urn:microsoft.com/office/officeart/2005/8/layout/default"/>
    <dgm:cxn modelId="{2EB6C68C-1001-41E8-B6E2-329018916D2D}" type="presParOf" srcId="{688920BC-1D52-46F2-9584-B0B6E7C1C2C3}" destId="{A24B48D9-8BB4-4084-9A0D-B1B478CCCEED}" srcOrd="6" destOrd="0" presId="urn:microsoft.com/office/officeart/2005/8/layout/default"/>
    <dgm:cxn modelId="{E7583F60-4930-4AAE-9D3D-A8330A7D338F}" type="presParOf" srcId="{688920BC-1D52-46F2-9584-B0B6E7C1C2C3}" destId="{8BDD081E-761F-4BE6-BF51-3CF174034C41}" srcOrd="7" destOrd="0" presId="urn:microsoft.com/office/officeart/2005/8/layout/default"/>
    <dgm:cxn modelId="{7CF35B1F-5B15-4B2D-AB3A-E1F8C6F149AC}" type="presParOf" srcId="{688920BC-1D52-46F2-9584-B0B6E7C1C2C3}" destId="{FE8E139B-8753-4AFA-88D4-B4B4A8266BEB}" srcOrd="8" destOrd="0" presId="urn:microsoft.com/office/officeart/2005/8/layout/default"/>
    <dgm:cxn modelId="{C77DD656-0367-4AF2-800F-858F7FEE448E}" type="presParOf" srcId="{688920BC-1D52-46F2-9584-B0B6E7C1C2C3}" destId="{BAB0A500-EEF5-4610-B35A-6A80EFC9609E}" srcOrd="9" destOrd="0" presId="urn:microsoft.com/office/officeart/2005/8/layout/default"/>
    <dgm:cxn modelId="{EFEF9A4A-4608-422C-BD3F-3D907F871157}" type="presParOf" srcId="{688920BC-1D52-46F2-9584-B0B6E7C1C2C3}" destId="{141F8C3D-2BDD-409B-BC4E-165F7AF0440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2373D79-0E15-464A-A7CA-BA3D9634A40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8AAA727-3BA0-9742-A99C-E4BDD37A0BB9}">
      <dgm:prSet phldrT="[Text]" custT="1"/>
      <dgm:spPr/>
      <dgm:t>
        <a:bodyPr/>
        <a:lstStyle/>
        <a:p>
          <a:r>
            <a:rPr lang="en-PH" sz="2000" b="1"/>
            <a:t>Workplace Health </a:t>
          </a:r>
        </a:p>
      </dgm:t>
    </dgm:pt>
    <dgm:pt modelId="{5801DB15-72DB-844A-9840-2B525C710BAD}" type="parTrans" cxnId="{910F56FC-AA8B-4B4C-8154-6A89D4592A84}">
      <dgm:prSet/>
      <dgm:spPr/>
      <dgm:t>
        <a:bodyPr/>
        <a:lstStyle/>
        <a:p>
          <a:endParaRPr lang="en-US"/>
        </a:p>
      </dgm:t>
    </dgm:pt>
    <dgm:pt modelId="{5F694B10-3731-CB44-9D7B-766B297901CE}" type="sibTrans" cxnId="{910F56FC-AA8B-4B4C-8154-6A89D4592A84}">
      <dgm:prSet/>
      <dgm:spPr/>
      <dgm:t>
        <a:bodyPr/>
        <a:lstStyle/>
        <a:p>
          <a:endParaRPr lang="en-US"/>
        </a:p>
      </dgm:t>
    </dgm:pt>
    <dgm:pt modelId="{0C134DE0-8996-A246-9C48-65FFFCA6C3D1}">
      <dgm:prSet phldrT="[Text]" custT="1"/>
      <dgm:spPr/>
      <dgm:t>
        <a:bodyPr/>
        <a:lstStyle/>
        <a:p>
          <a:r>
            <a:rPr lang="en-PH" sz="2000" b="1"/>
            <a:t>Workplace Safety </a:t>
          </a:r>
        </a:p>
      </dgm:t>
    </dgm:pt>
    <dgm:pt modelId="{639BD486-7194-3C43-A910-66DC7C31FAE8}" type="parTrans" cxnId="{507E18D0-0DFF-D644-8C86-90FA4CA3F76B}">
      <dgm:prSet/>
      <dgm:spPr/>
      <dgm:t>
        <a:bodyPr/>
        <a:lstStyle/>
        <a:p>
          <a:endParaRPr lang="en-US"/>
        </a:p>
      </dgm:t>
    </dgm:pt>
    <dgm:pt modelId="{F07A3837-EC41-6249-8628-DEDA00792A77}" type="sibTrans" cxnId="{507E18D0-0DFF-D644-8C86-90FA4CA3F76B}">
      <dgm:prSet/>
      <dgm:spPr/>
      <dgm:t>
        <a:bodyPr/>
        <a:lstStyle/>
        <a:p>
          <a:endParaRPr lang="en-US"/>
        </a:p>
      </dgm:t>
    </dgm:pt>
    <dgm:pt modelId="{337ECBC9-6760-459E-AE83-C9A28E62B358}">
      <dgm:prSet phldrT="[Text]" custT="1"/>
      <dgm:spPr/>
      <dgm:t>
        <a:bodyPr/>
        <a:lstStyle/>
        <a:p>
          <a:r>
            <a:rPr lang="en-PH" sz="2000">
              <a:solidFill>
                <a:schemeClr val="tx1">
                  <a:lumMod val="75000"/>
                  <a:lumOff val="25000"/>
                </a:schemeClr>
              </a:solidFill>
            </a:rPr>
            <a:t>Refers to the prevention of illness and other medical conditions</a:t>
          </a:r>
          <a:endParaRPr lang="en-US" sz="2000">
            <a:solidFill>
              <a:schemeClr val="tx1">
                <a:lumMod val="75000"/>
                <a:lumOff val="25000"/>
              </a:schemeClr>
            </a:solidFill>
          </a:endParaRPr>
        </a:p>
      </dgm:t>
    </dgm:pt>
    <dgm:pt modelId="{5E97A5A2-052D-40DE-84BF-E8E657999057}" type="parTrans" cxnId="{FFBBA8DF-26A9-410D-9189-46B8EB21D058}">
      <dgm:prSet/>
      <dgm:spPr/>
      <dgm:t>
        <a:bodyPr/>
        <a:lstStyle/>
        <a:p>
          <a:endParaRPr lang="en-AU"/>
        </a:p>
      </dgm:t>
    </dgm:pt>
    <dgm:pt modelId="{7D48E57B-10DD-4EEA-B737-CAF79D812A9B}" type="sibTrans" cxnId="{FFBBA8DF-26A9-410D-9189-46B8EB21D058}">
      <dgm:prSet/>
      <dgm:spPr/>
      <dgm:t>
        <a:bodyPr/>
        <a:lstStyle/>
        <a:p>
          <a:endParaRPr lang="en-AU"/>
        </a:p>
      </dgm:t>
    </dgm:pt>
    <dgm:pt modelId="{870AB85F-98ED-46A1-A5A1-A396FDAA89A6}">
      <dgm:prSet phldrT="[Text]" custT="1"/>
      <dgm:spPr/>
      <dgm:t>
        <a:bodyPr/>
        <a:lstStyle/>
        <a:p>
          <a:r>
            <a:rPr lang="en-PH" sz="2000">
              <a:solidFill>
                <a:schemeClr val="tx1">
                  <a:lumMod val="75000"/>
                  <a:lumOff val="25000"/>
                </a:schemeClr>
              </a:solidFill>
            </a:rPr>
            <a:t>Refers to the prevention of harm resulting in injuries or death</a:t>
          </a:r>
          <a:endParaRPr lang="en-US" sz="2000">
            <a:solidFill>
              <a:schemeClr val="tx1">
                <a:lumMod val="75000"/>
                <a:lumOff val="25000"/>
              </a:schemeClr>
            </a:solidFill>
          </a:endParaRPr>
        </a:p>
      </dgm:t>
    </dgm:pt>
    <dgm:pt modelId="{908992B6-5A98-470C-B749-BF0A0B7F101C}" type="parTrans" cxnId="{A038B044-72A8-4F2C-8535-A5624C1F7155}">
      <dgm:prSet/>
      <dgm:spPr/>
      <dgm:t>
        <a:bodyPr/>
        <a:lstStyle/>
        <a:p>
          <a:endParaRPr lang="en-AU"/>
        </a:p>
      </dgm:t>
    </dgm:pt>
    <dgm:pt modelId="{A11FE68F-F94D-4710-A23F-5DCD6899F313}" type="sibTrans" cxnId="{A038B044-72A8-4F2C-8535-A5624C1F7155}">
      <dgm:prSet/>
      <dgm:spPr/>
      <dgm:t>
        <a:bodyPr/>
        <a:lstStyle/>
        <a:p>
          <a:endParaRPr lang="en-AU"/>
        </a:p>
      </dgm:t>
    </dgm:pt>
    <dgm:pt modelId="{C2ED3F91-1DD4-4E8E-BBDD-51A7695DC117}" type="pres">
      <dgm:prSet presAssocID="{22373D79-0E15-464A-A7CA-BA3D9634A405}" presName="linear" presStyleCnt="0">
        <dgm:presLayoutVars>
          <dgm:dir/>
          <dgm:animLvl val="lvl"/>
          <dgm:resizeHandles val="exact"/>
        </dgm:presLayoutVars>
      </dgm:prSet>
      <dgm:spPr/>
    </dgm:pt>
    <dgm:pt modelId="{09FA1654-CCE5-412D-9A33-4032E0904E4D}" type="pres">
      <dgm:prSet presAssocID="{78AAA727-3BA0-9742-A99C-E4BDD37A0BB9}" presName="parentLin" presStyleCnt="0"/>
      <dgm:spPr/>
    </dgm:pt>
    <dgm:pt modelId="{03CAC386-D234-4F2A-9BFF-1478014F87A0}" type="pres">
      <dgm:prSet presAssocID="{78AAA727-3BA0-9742-A99C-E4BDD37A0BB9}" presName="parentLeftMargin" presStyleLbl="node1" presStyleIdx="0" presStyleCnt="2"/>
      <dgm:spPr/>
    </dgm:pt>
    <dgm:pt modelId="{00BA1695-122D-4B7E-A908-48350D6BAF54}" type="pres">
      <dgm:prSet presAssocID="{78AAA727-3BA0-9742-A99C-E4BDD37A0BB9}" presName="parentText" presStyleLbl="node1" presStyleIdx="0" presStyleCnt="2">
        <dgm:presLayoutVars>
          <dgm:chMax val="0"/>
          <dgm:bulletEnabled val="1"/>
        </dgm:presLayoutVars>
      </dgm:prSet>
      <dgm:spPr/>
    </dgm:pt>
    <dgm:pt modelId="{9C875650-1C8B-45D9-9DEE-DA41C2401868}" type="pres">
      <dgm:prSet presAssocID="{78AAA727-3BA0-9742-A99C-E4BDD37A0BB9}" presName="negativeSpace" presStyleCnt="0"/>
      <dgm:spPr/>
    </dgm:pt>
    <dgm:pt modelId="{F94C3297-82B3-402D-A448-A9AA69BBE3A5}" type="pres">
      <dgm:prSet presAssocID="{78AAA727-3BA0-9742-A99C-E4BDD37A0BB9}" presName="childText" presStyleLbl="conFgAcc1" presStyleIdx="0" presStyleCnt="2">
        <dgm:presLayoutVars>
          <dgm:bulletEnabled val="1"/>
        </dgm:presLayoutVars>
      </dgm:prSet>
      <dgm:spPr/>
    </dgm:pt>
    <dgm:pt modelId="{8F7CFE19-FD4D-47D0-A5B1-D381B82F3889}" type="pres">
      <dgm:prSet presAssocID="{5F694B10-3731-CB44-9D7B-766B297901CE}" presName="spaceBetweenRectangles" presStyleCnt="0"/>
      <dgm:spPr/>
    </dgm:pt>
    <dgm:pt modelId="{3EAC3133-E40C-43C0-B5F9-6C7AB6EAAE10}" type="pres">
      <dgm:prSet presAssocID="{0C134DE0-8996-A246-9C48-65FFFCA6C3D1}" presName="parentLin" presStyleCnt="0"/>
      <dgm:spPr/>
    </dgm:pt>
    <dgm:pt modelId="{59D224A0-EB96-49C6-B00B-A4DC58901F41}" type="pres">
      <dgm:prSet presAssocID="{0C134DE0-8996-A246-9C48-65FFFCA6C3D1}" presName="parentLeftMargin" presStyleLbl="node1" presStyleIdx="0" presStyleCnt="2"/>
      <dgm:spPr/>
    </dgm:pt>
    <dgm:pt modelId="{4B0D39E6-E780-43D7-B758-DC4A5627346C}" type="pres">
      <dgm:prSet presAssocID="{0C134DE0-8996-A246-9C48-65FFFCA6C3D1}" presName="parentText" presStyleLbl="node1" presStyleIdx="1" presStyleCnt="2">
        <dgm:presLayoutVars>
          <dgm:chMax val="0"/>
          <dgm:bulletEnabled val="1"/>
        </dgm:presLayoutVars>
      </dgm:prSet>
      <dgm:spPr/>
    </dgm:pt>
    <dgm:pt modelId="{DF0B51C5-055E-4444-9EB3-E87C57CA2050}" type="pres">
      <dgm:prSet presAssocID="{0C134DE0-8996-A246-9C48-65FFFCA6C3D1}" presName="negativeSpace" presStyleCnt="0"/>
      <dgm:spPr/>
    </dgm:pt>
    <dgm:pt modelId="{69504B5E-28F7-40D8-8559-C2705E659EC4}" type="pres">
      <dgm:prSet presAssocID="{0C134DE0-8996-A246-9C48-65FFFCA6C3D1}" presName="childText" presStyleLbl="conFgAcc1" presStyleIdx="1" presStyleCnt="2">
        <dgm:presLayoutVars>
          <dgm:bulletEnabled val="1"/>
        </dgm:presLayoutVars>
      </dgm:prSet>
      <dgm:spPr/>
    </dgm:pt>
  </dgm:ptLst>
  <dgm:cxnLst>
    <dgm:cxn modelId="{090DB313-A82E-47DB-850D-CA85B984A093}" type="presOf" srcId="{22373D79-0E15-464A-A7CA-BA3D9634A405}" destId="{C2ED3F91-1DD4-4E8E-BBDD-51A7695DC117}" srcOrd="0" destOrd="0" presId="urn:microsoft.com/office/officeart/2005/8/layout/list1"/>
    <dgm:cxn modelId="{58271B1B-A5EE-4520-BFE0-D49075584BCA}" type="presOf" srcId="{78AAA727-3BA0-9742-A99C-E4BDD37A0BB9}" destId="{00BA1695-122D-4B7E-A908-48350D6BAF54}" srcOrd="1" destOrd="0" presId="urn:microsoft.com/office/officeart/2005/8/layout/list1"/>
    <dgm:cxn modelId="{A038B044-72A8-4F2C-8535-A5624C1F7155}" srcId="{0C134DE0-8996-A246-9C48-65FFFCA6C3D1}" destId="{870AB85F-98ED-46A1-A5A1-A396FDAA89A6}" srcOrd="0" destOrd="0" parTransId="{908992B6-5A98-470C-B749-BF0A0B7F101C}" sibTransId="{A11FE68F-F94D-4710-A23F-5DCD6899F313}"/>
    <dgm:cxn modelId="{EB86D48A-00DF-466F-AB6C-05ED2139764B}" type="presOf" srcId="{337ECBC9-6760-459E-AE83-C9A28E62B358}" destId="{F94C3297-82B3-402D-A448-A9AA69BBE3A5}" srcOrd="0" destOrd="0" presId="urn:microsoft.com/office/officeart/2005/8/layout/list1"/>
    <dgm:cxn modelId="{0648129F-0075-4A59-8364-DE9A82389222}" type="presOf" srcId="{0C134DE0-8996-A246-9C48-65FFFCA6C3D1}" destId="{4B0D39E6-E780-43D7-B758-DC4A5627346C}" srcOrd="1" destOrd="0" presId="urn:microsoft.com/office/officeart/2005/8/layout/list1"/>
    <dgm:cxn modelId="{92A865BD-33A0-4356-A022-77518D81BF11}" type="presOf" srcId="{870AB85F-98ED-46A1-A5A1-A396FDAA89A6}" destId="{69504B5E-28F7-40D8-8559-C2705E659EC4}" srcOrd="0" destOrd="0" presId="urn:microsoft.com/office/officeart/2005/8/layout/list1"/>
    <dgm:cxn modelId="{A6D58FCE-1D09-466E-B8AF-2241103E4570}" type="presOf" srcId="{0C134DE0-8996-A246-9C48-65FFFCA6C3D1}" destId="{59D224A0-EB96-49C6-B00B-A4DC58901F41}" srcOrd="0" destOrd="0" presId="urn:microsoft.com/office/officeart/2005/8/layout/list1"/>
    <dgm:cxn modelId="{507E18D0-0DFF-D644-8C86-90FA4CA3F76B}" srcId="{22373D79-0E15-464A-A7CA-BA3D9634A405}" destId="{0C134DE0-8996-A246-9C48-65FFFCA6C3D1}" srcOrd="1" destOrd="0" parTransId="{639BD486-7194-3C43-A910-66DC7C31FAE8}" sibTransId="{F07A3837-EC41-6249-8628-DEDA00792A77}"/>
    <dgm:cxn modelId="{FFBBA8DF-26A9-410D-9189-46B8EB21D058}" srcId="{78AAA727-3BA0-9742-A99C-E4BDD37A0BB9}" destId="{337ECBC9-6760-459E-AE83-C9A28E62B358}" srcOrd="0" destOrd="0" parTransId="{5E97A5A2-052D-40DE-84BF-E8E657999057}" sibTransId="{7D48E57B-10DD-4EEA-B737-CAF79D812A9B}"/>
    <dgm:cxn modelId="{542A0EE0-E484-45CA-8297-A8F8D7CA8B88}" type="presOf" srcId="{78AAA727-3BA0-9742-A99C-E4BDD37A0BB9}" destId="{03CAC386-D234-4F2A-9BFF-1478014F87A0}" srcOrd="0" destOrd="0" presId="urn:microsoft.com/office/officeart/2005/8/layout/list1"/>
    <dgm:cxn modelId="{910F56FC-AA8B-4B4C-8154-6A89D4592A84}" srcId="{22373D79-0E15-464A-A7CA-BA3D9634A405}" destId="{78AAA727-3BA0-9742-A99C-E4BDD37A0BB9}" srcOrd="0" destOrd="0" parTransId="{5801DB15-72DB-844A-9840-2B525C710BAD}" sibTransId="{5F694B10-3731-CB44-9D7B-766B297901CE}"/>
    <dgm:cxn modelId="{5293FF19-6D17-4EEA-A573-3D7098591EED}" type="presParOf" srcId="{C2ED3F91-1DD4-4E8E-BBDD-51A7695DC117}" destId="{09FA1654-CCE5-412D-9A33-4032E0904E4D}" srcOrd="0" destOrd="0" presId="urn:microsoft.com/office/officeart/2005/8/layout/list1"/>
    <dgm:cxn modelId="{E70AE4DF-FAFA-4387-9E28-A3D9FD8E16F0}" type="presParOf" srcId="{09FA1654-CCE5-412D-9A33-4032E0904E4D}" destId="{03CAC386-D234-4F2A-9BFF-1478014F87A0}" srcOrd="0" destOrd="0" presId="urn:microsoft.com/office/officeart/2005/8/layout/list1"/>
    <dgm:cxn modelId="{D33BE0C9-1184-4139-A2BD-4EDFF5FFB9E1}" type="presParOf" srcId="{09FA1654-CCE5-412D-9A33-4032E0904E4D}" destId="{00BA1695-122D-4B7E-A908-48350D6BAF54}" srcOrd="1" destOrd="0" presId="urn:microsoft.com/office/officeart/2005/8/layout/list1"/>
    <dgm:cxn modelId="{FF4471CE-A135-49DA-AF3F-85DB454C6EF8}" type="presParOf" srcId="{C2ED3F91-1DD4-4E8E-BBDD-51A7695DC117}" destId="{9C875650-1C8B-45D9-9DEE-DA41C2401868}" srcOrd="1" destOrd="0" presId="urn:microsoft.com/office/officeart/2005/8/layout/list1"/>
    <dgm:cxn modelId="{FEBBAEDA-3BBF-4761-A34F-F745551B4844}" type="presParOf" srcId="{C2ED3F91-1DD4-4E8E-BBDD-51A7695DC117}" destId="{F94C3297-82B3-402D-A448-A9AA69BBE3A5}" srcOrd="2" destOrd="0" presId="urn:microsoft.com/office/officeart/2005/8/layout/list1"/>
    <dgm:cxn modelId="{53E984EB-D165-4FE5-AF6F-20D167DBD256}" type="presParOf" srcId="{C2ED3F91-1DD4-4E8E-BBDD-51A7695DC117}" destId="{8F7CFE19-FD4D-47D0-A5B1-D381B82F3889}" srcOrd="3" destOrd="0" presId="urn:microsoft.com/office/officeart/2005/8/layout/list1"/>
    <dgm:cxn modelId="{1DE7DEB5-A897-490B-BBE3-93E94F754CFC}" type="presParOf" srcId="{C2ED3F91-1DD4-4E8E-BBDD-51A7695DC117}" destId="{3EAC3133-E40C-43C0-B5F9-6C7AB6EAAE10}" srcOrd="4" destOrd="0" presId="urn:microsoft.com/office/officeart/2005/8/layout/list1"/>
    <dgm:cxn modelId="{D909C671-8177-488D-A354-77CFF242E73D}" type="presParOf" srcId="{3EAC3133-E40C-43C0-B5F9-6C7AB6EAAE10}" destId="{59D224A0-EB96-49C6-B00B-A4DC58901F41}" srcOrd="0" destOrd="0" presId="urn:microsoft.com/office/officeart/2005/8/layout/list1"/>
    <dgm:cxn modelId="{39299D2F-247E-49BC-98C7-C62CD24D89AA}" type="presParOf" srcId="{3EAC3133-E40C-43C0-B5F9-6C7AB6EAAE10}" destId="{4B0D39E6-E780-43D7-B758-DC4A5627346C}" srcOrd="1" destOrd="0" presId="urn:microsoft.com/office/officeart/2005/8/layout/list1"/>
    <dgm:cxn modelId="{498181EF-5811-4F1B-A00B-DC880B876F68}" type="presParOf" srcId="{C2ED3F91-1DD4-4E8E-BBDD-51A7695DC117}" destId="{DF0B51C5-055E-4444-9EB3-E87C57CA2050}" srcOrd="5" destOrd="0" presId="urn:microsoft.com/office/officeart/2005/8/layout/list1"/>
    <dgm:cxn modelId="{E874E819-1A8C-4600-B672-D2B4E59FB338}" type="presParOf" srcId="{C2ED3F91-1DD4-4E8E-BBDD-51A7695DC117}" destId="{69504B5E-28F7-40D8-8559-C2705E659EC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2993245-AF90-4D06-BEA0-87A0E3F6CA5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B3405A1-A04A-4127-8524-A6D84445ADD8}">
      <dgm:prSet phldrT="[Text]" custT="1"/>
      <dgm:spPr/>
      <dgm:t>
        <a:bodyPr/>
        <a:lstStyle/>
        <a:p>
          <a:pPr>
            <a:buClr>
              <a:srgbClr val="1C96D3"/>
            </a:buClr>
            <a:buFont typeface="Courier New" panose="02070309020205020404" pitchFamily="49" charset="0"/>
            <a:buChar char="o"/>
          </a:pPr>
          <a:r>
            <a:rPr lang="en-US" sz="2000"/>
            <a:t>Legislated and Statutory Standards</a:t>
          </a:r>
          <a:endParaRPr lang="en-AU" sz="2000"/>
        </a:p>
      </dgm:t>
    </dgm:pt>
    <dgm:pt modelId="{18C35288-C62F-4835-A4A3-41FD525AC39D}" type="parTrans" cxnId="{91733314-FE45-4B68-AA48-B58131EC6B96}">
      <dgm:prSet/>
      <dgm:spPr/>
      <dgm:t>
        <a:bodyPr/>
        <a:lstStyle/>
        <a:p>
          <a:endParaRPr lang="en-AU"/>
        </a:p>
      </dgm:t>
    </dgm:pt>
    <dgm:pt modelId="{04935558-5860-42FC-99BF-CBD1B3639955}" type="sibTrans" cxnId="{91733314-FE45-4B68-AA48-B58131EC6B96}">
      <dgm:prSet/>
      <dgm:spPr/>
      <dgm:t>
        <a:bodyPr/>
        <a:lstStyle/>
        <a:p>
          <a:endParaRPr lang="en-AU"/>
        </a:p>
      </dgm:t>
    </dgm:pt>
    <dgm:pt modelId="{7786F891-8861-4E67-A664-DCE9F425D118}">
      <dgm:prSet custT="1"/>
      <dgm:spPr/>
      <dgm:t>
        <a:bodyPr/>
        <a:lstStyle/>
        <a:p>
          <a:r>
            <a:rPr lang="en-US" sz="2000"/>
            <a:t>Professional Standards</a:t>
          </a:r>
        </a:p>
      </dgm:t>
    </dgm:pt>
    <dgm:pt modelId="{59C14B9F-42BE-4204-AB05-8EF6CF7DC6DE}" type="parTrans" cxnId="{28DC5FB6-9E41-4ECB-9C24-D7A80034E463}">
      <dgm:prSet/>
      <dgm:spPr/>
      <dgm:t>
        <a:bodyPr/>
        <a:lstStyle/>
        <a:p>
          <a:endParaRPr lang="en-AU"/>
        </a:p>
      </dgm:t>
    </dgm:pt>
    <dgm:pt modelId="{D33C98FA-0A91-47BE-AA11-A3632485EF43}" type="sibTrans" cxnId="{28DC5FB6-9E41-4ECB-9C24-D7A80034E463}">
      <dgm:prSet/>
      <dgm:spPr/>
      <dgm:t>
        <a:bodyPr/>
        <a:lstStyle/>
        <a:p>
          <a:endParaRPr lang="en-AU"/>
        </a:p>
      </dgm:t>
    </dgm:pt>
    <dgm:pt modelId="{E808C88B-1F17-46D2-8BC7-8A22B533CCEE}">
      <dgm:prSet custT="1"/>
      <dgm:spPr/>
      <dgm:t>
        <a:bodyPr/>
        <a:lstStyle/>
        <a:p>
          <a:r>
            <a:rPr lang="en-US" sz="2000"/>
            <a:t>Ethical Standards</a:t>
          </a:r>
        </a:p>
      </dgm:t>
    </dgm:pt>
    <dgm:pt modelId="{A1A1ACC2-944C-4782-A0DF-379FAF7FE657}" type="parTrans" cxnId="{F21E0230-43D1-41E9-83E5-46D7F59D7860}">
      <dgm:prSet/>
      <dgm:spPr/>
      <dgm:t>
        <a:bodyPr/>
        <a:lstStyle/>
        <a:p>
          <a:endParaRPr lang="en-AU"/>
        </a:p>
      </dgm:t>
    </dgm:pt>
    <dgm:pt modelId="{58DA5530-8753-4587-9238-BABA1B7BAFD6}" type="sibTrans" cxnId="{F21E0230-43D1-41E9-83E5-46D7F59D7860}">
      <dgm:prSet/>
      <dgm:spPr/>
      <dgm:t>
        <a:bodyPr/>
        <a:lstStyle/>
        <a:p>
          <a:endParaRPr lang="en-AU"/>
        </a:p>
      </dgm:t>
    </dgm:pt>
    <dgm:pt modelId="{73F80B33-9A72-43D9-9000-13217344BF4F}" type="pres">
      <dgm:prSet presAssocID="{F2993245-AF90-4D06-BEA0-87A0E3F6CA59}" presName="diagram" presStyleCnt="0">
        <dgm:presLayoutVars>
          <dgm:dir/>
          <dgm:resizeHandles val="exact"/>
        </dgm:presLayoutVars>
      </dgm:prSet>
      <dgm:spPr/>
    </dgm:pt>
    <dgm:pt modelId="{107C064A-6C55-4E45-837D-EECD23DCF5BB}" type="pres">
      <dgm:prSet presAssocID="{EB3405A1-A04A-4127-8524-A6D84445ADD8}" presName="node" presStyleLbl="node1" presStyleIdx="0" presStyleCnt="3" custScaleX="131803" custScaleY="105112">
        <dgm:presLayoutVars>
          <dgm:bulletEnabled val="1"/>
        </dgm:presLayoutVars>
      </dgm:prSet>
      <dgm:spPr/>
    </dgm:pt>
    <dgm:pt modelId="{0CD57145-7B49-4BA7-A8F8-410810FF9F82}" type="pres">
      <dgm:prSet presAssocID="{04935558-5860-42FC-99BF-CBD1B3639955}" presName="sibTrans" presStyleCnt="0"/>
      <dgm:spPr/>
    </dgm:pt>
    <dgm:pt modelId="{ECE0A935-C95B-4400-96FD-698E63B8C809}" type="pres">
      <dgm:prSet presAssocID="{7786F891-8861-4E67-A664-DCE9F425D118}" presName="node" presStyleLbl="node1" presStyleIdx="1" presStyleCnt="3" custScaleX="131803" custScaleY="105112">
        <dgm:presLayoutVars>
          <dgm:bulletEnabled val="1"/>
        </dgm:presLayoutVars>
      </dgm:prSet>
      <dgm:spPr/>
    </dgm:pt>
    <dgm:pt modelId="{114B614D-6DBF-4EF2-8A58-E9A0A6B1206F}" type="pres">
      <dgm:prSet presAssocID="{D33C98FA-0A91-47BE-AA11-A3632485EF43}" presName="sibTrans" presStyleCnt="0"/>
      <dgm:spPr/>
    </dgm:pt>
    <dgm:pt modelId="{68192937-66B8-4143-95EB-AEAD543F5D0C}" type="pres">
      <dgm:prSet presAssocID="{E808C88B-1F17-46D2-8BC7-8A22B533CCEE}" presName="node" presStyleLbl="node1" presStyleIdx="2" presStyleCnt="3" custScaleX="131803" custScaleY="105112">
        <dgm:presLayoutVars>
          <dgm:bulletEnabled val="1"/>
        </dgm:presLayoutVars>
      </dgm:prSet>
      <dgm:spPr/>
    </dgm:pt>
  </dgm:ptLst>
  <dgm:cxnLst>
    <dgm:cxn modelId="{91733314-FE45-4B68-AA48-B58131EC6B96}" srcId="{F2993245-AF90-4D06-BEA0-87A0E3F6CA59}" destId="{EB3405A1-A04A-4127-8524-A6D84445ADD8}" srcOrd="0" destOrd="0" parTransId="{18C35288-C62F-4835-A4A3-41FD525AC39D}" sibTransId="{04935558-5860-42FC-99BF-CBD1B3639955}"/>
    <dgm:cxn modelId="{F21E0230-43D1-41E9-83E5-46D7F59D7860}" srcId="{F2993245-AF90-4D06-BEA0-87A0E3F6CA59}" destId="{E808C88B-1F17-46D2-8BC7-8A22B533CCEE}" srcOrd="2" destOrd="0" parTransId="{A1A1ACC2-944C-4782-A0DF-379FAF7FE657}" sibTransId="{58DA5530-8753-4587-9238-BABA1B7BAFD6}"/>
    <dgm:cxn modelId="{FCB97566-85A3-48EF-BCF9-538C1D20FE83}" type="presOf" srcId="{E808C88B-1F17-46D2-8BC7-8A22B533CCEE}" destId="{68192937-66B8-4143-95EB-AEAD543F5D0C}" srcOrd="0" destOrd="0" presId="urn:microsoft.com/office/officeart/2005/8/layout/default"/>
    <dgm:cxn modelId="{9DD3B05A-2227-421B-81A5-1A33CED8B0F7}" type="presOf" srcId="{F2993245-AF90-4D06-BEA0-87A0E3F6CA59}" destId="{73F80B33-9A72-43D9-9000-13217344BF4F}" srcOrd="0" destOrd="0" presId="urn:microsoft.com/office/officeart/2005/8/layout/default"/>
    <dgm:cxn modelId="{28DC5FB6-9E41-4ECB-9C24-D7A80034E463}" srcId="{F2993245-AF90-4D06-BEA0-87A0E3F6CA59}" destId="{7786F891-8861-4E67-A664-DCE9F425D118}" srcOrd="1" destOrd="0" parTransId="{59C14B9F-42BE-4204-AB05-8EF6CF7DC6DE}" sibTransId="{D33C98FA-0A91-47BE-AA11-A3632485EF43}"/>
    <dgm:cxn modelId="{28E8C6EA-79A4-4D12-AC84-2F80B42834A2}" type="presOf" srcId="{EB3405A1-A04A-4127-8524-A6D84445ADD8}" destId="{107C064A-6C55-4E45-837D-EECD23DCF5BB}" srcOrd="0" destOrd="0" presId="urn:microsoft.com/office/officeart/2005/8/layout/default"/>
    <dgm:cxn modelId="{E5F06BEB-A705-4C0F-94D6-00A5BE89E058}" type="presOf" srcId="{7786F891-8861-4E67-A664-DCE9F425D118}" destId="{ECE0A935-C95B-4400-96FD-698E63B8C809}" srcOrd="0" destOrd="0" presId="urn:microsoft.com/office/officeart/2005/8/layout/default"/>
    <dgm:cxn modelId="{E0C847CF-1328-4800-B0BC-9790AE918E64}" type="presParOf" srcId="{73F80B33-9A72-43D9-9000-13217344BF4F}" destId="{107C064A-6C55-4E45-837D-EECD23DCF5BB}" srcOrd="0" destOrd="0" presId="urn:microsoft.com/office/officeart/2005/8/layout/default"/>
    <dgm:cxn modelId="{32B97232-885B-49A8-91F2-48E0DB4773B6}" type="presParOf" srcId="{73F80B33-9A72-43D9-9000-13217344BF4F}" destId="{0CD57145-7B49-4BA7-A8F8-410810FF9F82}" srcOrd="1" destOrd="0" presId="urn:microsoft.com/office/officeart/2005/8/layout/default"/>
    <dgm:cxn modelId="{67B5A504-112D-4651-8362-81629E5237DE}" type="presParOf" srcId="{73F80B33-9A72-43D9-9000-13217344BF4F}" destId="{ECE0A935-C95B-4400-96FD-698E63B8C809}" srcOrd="2" destOrd="0" presId="urn:microsoft.com/office/officeart/2005/8/layout/default"/>
    <dgm:cxn modelId="{915DD1A4-EAE0-44BE-9145-2EE0E86FF1A8}" type="presParOf" srcId="{73F80B33-9A72-43D9-9000-13217344BF4F}" destId="{114B614D-6DBF-4EF2-8A58-E9A0A6B1206F}" srcOrd="3" destOrd="0" presId="urn:microsoft.com/office/officeart/2005/8/layout/default"/>
    <dgm:cxn modelId="{DF521DD7-B374-433D-90CC-06B98070CEF7}" type="presParOf" srcId="{73F80B33-9A72-43D9-9000-13217344BF4F}" destId="{68192937-66B8-4143-95EB-AEAD543F5D0C}"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94C7D86-3B77-41D1-BA63-974E6BCA0D6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9A16D5E-BB69-4361-A69A-F7D24917C501}">
      <dgm:prSet phldrT="[Text]" custT="1"/>
      <dgm:spPr/>
      <dgm:t>
        <a:bodyPr/>
        <a:lstStyle/>
        <a:p>
          <a:pPr>
            <a:buClr>
              <a:srgbClr val="1C96D3"/>
            </a:buClr>
            <a:buFont typeface="Courier New" panose="02070309020205020404" pitchFamily="49" charset="0"/>
            <a:buChar char="o"/>
          </a:pPr>
          <a:r>
            <a:rPr lang="en-US" sz="2000"/>
            <a:t>Your personal attitudes and values</a:t>
          </a:r>
          <a:endParaRPr lang="en-AU" sz="2000"/>
        </a:p>
      </dgm:t>
    </dgm:pt>
    <dgm:pt modelId="{ED81AE31-C4C9-4F45-8DBF-A7A1D0A8B086}" type="parTrans" cxnId="{A0DA0179-9030-40DC-B061-B5047E15E42F}">
      <dgm:prSet/>
      <dgm:spPr/>
      <dgm:t>
        <a:bodyPr/>
        <a:lstStyle/>
        <a:p>
          <a:endParaRPr lang="en-AU"/>
        </a:p>
      </dgm:t>
    </dgm:pt>
    <dgm:pt modelId="{3F687246-5743-42C5-AA8A-588B24D79156}" type="sibTrans" cxnId="{A0DA0179-9030-40DC-B061-B5047E15E42F}">
      <dgm:prSet/>
      <dgm:spPr/>
      <dgm:t>
        <a:bodyPr/>
        <a:lstStyle/>
        <a:p>
          <a:endParaRPr lang="en-AU"/>
        </a:p>
      </dgm:t>
    </dgm:pt>
    <dgm:pt modelId="{88CABE8C-80DC-4353-AA9D-989886BB85EC}">
      <dgm:prSet custT="1"/>
      <dgm:spPr/>
      <dgm:t>
        <a:bodyPr/>
        <a:lstStyle/>
        <a:p>
          <a:r>
            <a:rPr lang="en-US" sz="2000"/>
            <a:t>Your job role and responsibilities</a:t>
          </a:r>
        </a:p>
      </dgm:t>
    </dgm:pt>
    <dgm:pt modelId="{50925DB8-D707-4C70-B3C0-782EA003A814}" type="parTrans" cxnId="{40E9F1B9-1B35-43DD-AE8C-1B0DD43EFD0E}">
      <dgm:prSet/>
      <dgm:spPr/>
      <dgm:t>
        <a:bodyPr/>
        <a:lstStyle/>
        <a:p>
          <a:endParaRPr lang="en-AU"/>
        </a:p>
      </dgm:t>
    </dgm:pt>
    <dgm:pt modelId="{D808F516-CA12-48B9-ACA9-F1523F250A63}" type="sibTrans" cxnId="{40E9F1B9-1B35-43DD-AE8C-1B0DD43EFD0E}">
      <dgm:prSet/>
      <dgm:spPr/>
      <dgm:t>
        <a:bodyPr/>
        <a:lstStyle/>
        <a:p>
          <a:endParaRPr lang="en-AU"/>
        </a:p>
      </dgm:t>
    </dgm:pt>
    <dgm:pt modelId="{B02C1820-46B8-4F44-8EAD-E217ADD8804F}">
      <dgm:prSet custT="1"/>
      <dgm:spPr/>
      <dgm:t>
        <a:bodyPr/>
        <a:lstStyle/>
        <a:p>
          <a:r>
            <a:rPr lang="en-US" sz="2000"/>
            <a:t>Various legal and ethical considerations when working with people who receive support</a:t>
          </a:r>
        </a:p>
      </dgm:t>
    </dgm:pt>
    <dgm:pt modelId="{10151A90-93DE-4A20-AB2A-A45B19308EC5}" type="parTrans" cxnId="{CFF39048-7A8E-44D5-A837-AFB2538A4BC9}">
      <dgm:prSet/>
      <dgm:spPr/>
      <dgm:t>
        <a:bodyPr/>
        <a:lstStyle/>
        <a:p>
          <a:endParaRPr lang="en-AU"/>
        </a:p>
      </dgm:t>
    </dgm:pt>
    <dgm:pt modelId="{C310076B-5E40-4E24-9168-BAD569D520A6}" type="sibTrans" cxnId="{CFF39048-7A8E-44D5-A837-AFB2538A4BC9}">
      <dgm:prSet/>
      <dgm:spPr/>
      <dgm:t>
        <a:bodyPr/>
        <a:lstStyle/>
        <a:p>
          <a:endParaRPr lang="en-AU"/>
        </a:p>
      </dgm:t>
    </dgm:pt>
    <dgm:pt modelId="{68268EE2-1C8E-4C6C-BC19-2E13B977C9E4}" type="pres">
      <dgm:prSet presAssocID="{694C7D86-3B77-41D1-BA63-974E6BCA0D60}" presName="linear" presStyleCnt="0">
        <dgm:presLayoutVars>
          <dgm:animLvl val="lvl"/>
          <dgm:resizeHandles val="exact"/>
        </dgm:presLayoutVars>
      </dgm:prSet>
      <dgm:spPr/>
    </dgm:pt>
    <dgm:pt modelId="{07F5C799-B761-47E0-8CB8-BA07A3EE9AAA}" type="pres">
      <dgm:prSet presAssocID="{19A16D5E-BB69-4361-A69A-F7D24917C501}" presName="parentText" presStyleLbl="node1" presStyleIdx="0" presStyleCnt="3" custLinFactY="-100000" custLinFactNeighborX="-57796" custLinFactNeighborY="-162209">
        <dgm:presLayoutVars>
          <dgm:chMax val="0"/>
          <dgm:bulletEnabled val="1"/>
        </dgm:presLayoutVars>
      </dgm:prSet>
      <dgm:spPr/>
    </dgm:pt>
    <dgm:pt modelId="{B038D19B-7CF9-4185-8BBA-8127F45F38AD}" type="pres">
      <dgm:prSet presAssocID="{3F687246-5743-42C5-AA8A-588B24D79156}" presName="spacer" presStyleCnt="0"/>
      <dgm:spPr/>
    </dgm:pt>
    <dgm:pt modelId="{FBF47823-4F9B-4D0F-8E96-41C537FE1C1C}" type="pres">
      <dgm:prSet presAssocID="{88CABE8C-80DC-4353-AA9D-989886BB85EC}" presName="parentText" presStyleLbl="node1" presStyleIdx="1" presStyleCnt="3">
        <dgm:presLayoutVars>
          <dgm:chMax val="0"/>
          <dgm:bulletEnabled val="1"/>
        </dgm:presLayoutVars>
      </dgm:prSet>
      <dgm:spPr/>
    </dgm:pt>
    <dgm:pt modelId="{592E1FD5-AA4E-4394-B212-EC4F36506508}" type="pres">
      <dgm:prSet presAssocID="{D808F516-CA12-48B9-ACA9-F1523F250A63}" presName="spacer" presStyleCnt="0"/>
      <dgm:spPr/>
    </dgm:pt>
    <dgm:pt modelId="{39460A05-C93E-4431-AF5E-6735FA7A6AB2}" type="pres">
      <dgm:prSet presAssocID="{B02C1820-46B8-4F44-8EAD-E217ADD8804F}" presName="parentText" presStyleLbl="node1" presStyleIdx="2" presStyleCnt="3">
        <dgm:presLayoutVars>
          <dgm:chMax val="0"/>
          <dgm:bulletEnabled val="1"/>
        </dgm:presLayoutVars>
      </dgm:prSet>
      <dgm:spPr/>
    </dgm:pt>
  </dgm:ptLst>
  <dgm:cxnLst>
    <dgm:cxn modelId="{F99A8236-04D3-41E7-A222-0AC6D69D2EEF}" type="presOf" srcId="{19A16D5E-BB69-4361-A69A-F7D24917C501}" destId="{07F5C799-B761-47E0-8CB8-BA07A3EE9AAA}" srcOrd="0" destOrd="0" presId="urn:microsoft.com/office/officeart/2005/8/layout/vList2"/>
    <dgm:cxn modelId="{CFF39048-7A8E-44D5-A837-AFB2538A4BC9}" srcId="{694C7D86-3B77-41D1-BA63-974E6BCA0D60}" destId="{B02C1820-46B8-4F44-8EAD-E217ADD8804F}" srcOrd="2" destOrd="0" parTransId="{10151A90-93DE-4A20-AB2A-A45B19308EC5}" sibTransId="{C310076B-5E40-4E24-9168-BAD569D520A6}"/>
    <dgm:cxn modelId="{31293249-A890-4F93-BC52-AD2EA0F871B5}" type="presOf" srcId="{B02C1820-46B8-4F44-8EAD-E217ADD8804F}" destId="{39460A05-C93E-4431-AF5E-6735FA7A6AB2}" srcOrd="0" destOrd="0" presId="urn:microsoft.com/office/officeart/2005/8/layout/vList2"/>
    <dgm:cxn modelId="{A0DA0179-9030-40DC-B061-B5047E15E42F}" srcId="{694C7D86-3B77-41D1-BA63-974E6BCA0D60}" destId="{19A16D5E-BB69-4361-A69A-F7D24917C501}" srcOrd="0" destOrd="0" parTransId="{ED81AE31-C4C9-4F45-8DBF-A7A1D0A8B086}" sibTransId="{3F687246-5743-42C5-AA8A-588B24D79156}"/>
    <dgm:cxn modelId="{1BEEB583-7B72-42AF-BDE6-8BEAAA5BB484}" type="presOf" srcId="{88CABE8C-80DC-4353-AA9D-989886BB85EC}" destId="{FBF47823-4F9B-4D0F-8E96-41C537FE1C1C}" srcOrd="0" destOrd="0" presId="urn:microsoft.com/office/officeart/2005/8/layout/vList2"/>
    <dgm:cxn modelId="{26C7F1AF-EEF0-4677-BBB0-DE1F4765140E}" type="presOf" srcId="{694C7D86-3B77-41D1-BA63-974E6BCA0D60}" destId="{68268EE2-1C8E-4C6C-BC19-2E13B977C9E4}" srcOrd="0" destOrd="0" presId="urn:microsoft.com/office/officeart/2005/8/layout/vList2"/>
    <dgm:cxn modelId="{40E9F1B9-1B35-43DD-AE8C-1B0DD43EFD0E}" srcId="{694C7D86-3B77-41D1-BA63-974E6BCA0D60}" destId="{88CABE8C-80DC-4353-AA9D-989886BB85EC}" srcOrd="1" destOrd="0" parTransId="{50925DB8-D707-4C70-B3C0-782EA003A814}" sibTransId="{D808F516-CA12-48B9-ACA9-F1523F250A63}"/>
    <dgm:cxn modelId="{916DAF42-2EB3-4746-B354-0DD7759F3B6F}" type="presParOf" srcId="{68268EE2-1C8E-4C6C-BC19-2E13B977C9E4}" destId="{07F5C799-B761-47E0-8CB8-BA07A3EE9AAA}" srcOrd="0" destOrd="0" presId="urn:microsoft.com/office/officeart/2005/8/layout/vList2"/>
    <dgm:cxn modelId="{8B33D622-F367-497E-BAC6-A549F8630BBA}" type="presParOf" srcId="{68268EE2-1C8E-4C6C-BC19-2E13B977C9E4}" destId="{B038D19B-7CF9-4185-8BBA-8127F45F38AD}" srcOrd="1" destOrd="0" presId="urn:microsoft.com/office/officeart/2005/8/layout/vList2"/>
    <dgm:cxn modelId="{2078446B-1C76-462D-A692-0216C59206C5}" type="presParOf" srcId="{68268EE2-1C8E-4C6C-BC19-2E13B977C9E4}" destId="{FBF47823-4F9B-4D0F-8E96-41C537FE1C1C}" srcOrd="2" destOrd="0" presId="urn:microsoft.com/office/officeart/2005/8/layout/vList2"/>
    <dgm:cxn modelId="{DD5A27F4-17DE-49CF-BF8A-D9B8E8877387}" type="presParOf" srcId="{68268EE2-1C8E-4C6C-BC19-2E13B977C9E4}" destId="{592E1FD5-AA4E-4394-B212-EC4F36506508}" srcOrd="3" destOrd="0" presId="urn:microsoft.com/office/officeart/2005/8/layout/vList2"/>
    <dgm:cxn modelId="{C9E36032-C5B5-4FAD-BB02-251300AE0487}" type="presParOf" srcId="{68268EE2-1C8E-4C6C-BC19-2E13B977C9E4}" destId="{39460A05-C93E-4431-AF5E-6735FA7A6AB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A5A885F-9DEB-4A88-BCEF-60DF04ADD94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89370FB2-C652-45E0-A99B-209FB149BBD9}">
      <dgm:prSet phldrT="[Text]"/>
      <dgm:spPr/>
      <dgm:t>
        <a:bodyPr/>
        <a:lstStyle/>
        <a:p>
          <a:pPr>
            <a:buClr>
              <a:srgbClr val="1C96D3"/>
            </a:buClr>
            <a:buFont typeface="Wingdings" panose="05000000000000000000" pitchFamily="2" charset="2"/>
            <a:buChar char="§"/>
          </a:pPr>
          <a:r>
            <a:rPr lang="en-US"/>
            <a:t>As a last resort</a:t>
          </a:r>
          <a:endParaRPr lang="en-AU"/>
        </a:p>
      </dgm:t>
    </dgm:pt>
    <dgm:pt modelId="{28E432B4-FC2A-4F57-8A70-048A919B7D0E}" type="parTrans" cxnId="{FF39980F-3A97-4FBD-9993-F90C69127970}">
      <dgm:prSet/>
      <dgm:spPr/>
      <dgm:t>
        <a:bodyPr/>
        <a:lstStyle/>
        <a:p>
          <a:endParaRPr lang="en-AU"/>
        </a:p>
      </dgm:t>
    </dgm:pt>
    <dgm:pt modelId="{BE5814CC-C365-4888-BBCF-D278C792E6F2}" type="sibTrans" cxnId="{FF39980F-3A97-4FBD-9993-F90C69127970}">
      <dgm:prSet/>
      <dgm:spPr/>
      <dgm:t>
        <a:bodyPr/>
        <a:lstStyle/>
        <a:p>
          <a:endParaRPr lang="en-AU"/>
        </a:p>
      </dgm:t>
    </dgm:pt>
    <dgm:pt modelId="{8E964D08-9DF3-41B8-9CA5-BA9381A8F802}">
      <dgm:prSet/>
      <dgm:spPr/>
      <dgm:t>
        <a:bodyPr/>
        <a:lstStyle/>
        <a:p>
          <a:r>
            <a:rPr lang="en-US"/>
            <a:t>In its least restrictive form</a:t>
          </a:r>
        </a:p>
      </dgm:t>
    </dgm:pt>
    <dgm:pt modelId="{45E9076B-2EDA-4D34-8DEA-5AB1ADC9F0E8}" type="parTrans" cxnId="{7596A5BF-FD2F-41F1-861B-ABEED9DEE553}">
      <dgm:prSet/>
      <dgm:spPr/>
      <dgm:t>
        <a:bodyPr/>
        <a:lstStyle/>
        <a:p>
          <a:endParaRPr lang="en-AU"/>
        </a:p>
      </dgm:t>
    </dgm:pt>
    <dgm:pt modelId="{8B4874A4-AC84-41C6-9D8B-D620CE5C07D7}" type="sibTrans" cxnId="{7596A5BF-FD2F-41F1-861B-ABEED9DEE553}">
      <dgm:prSet/>
      <dgm:spPr/>
      <dgm:t>
        <a:bodyPr/>
        <a:lstStyle/>
        <a:p>
          <a:endParaRPr lang="en-AU"/>
        </a:p>
      </dgm:t>
    </dgm:pt>
    <dgm:pt modelId="{562B386E-1EB5-4677-B503-38F2B9F93AC0}">
      <dgm:prSet/>
      <dgm:spPr/>
      <dgm:t>
        <a:bodyPr/>
        <a:lstStyle/>
        <a:p>
          <a:r>
            <a:rPr lang="en-US"/>
            <a:t>To prevent or protect a person from others from harm</a:t>
          </a:r>
        </a:p>
      </dgm:t>
    </dgm:pt>
    <dgm:pt modelId="{3C77191B-078A-464B-9A7E-C7E709A83C84}" type="parTrans" cxnId="{036AFE92-23F9-49C6-9286-0EB6B6073749}">
      <dgm:prSet/>
      <dgm:spPr/>
      <dgm:t>
        <a:bodyPr/>
        <a:lstStyle/>
        <a:p>
          <a:endParaRPr lang="en-AU"/>
        </a:p>
      </dgm:t>
    </dgm:pt>
    <dgm:pt modelId="{86F3DE86-F813-4FD9-AB6A-17D249C8B03C}" type="sibTrans" cxnId="{036AFE92-23F9-49C6-9286-0EB6B6073749}">
      <dgm:prSet/>
      <dgm:spPr/>
      <dgm:t>
        <a:bodyPr/>
        <a:lstStyle/>
        <a:p>
          <a:endParaRPr lang="en-AU"/>
        </a:p>
      </dgm:t>
    </dgm:pt>
    <dgm:pt modelId="{31EA8551-6B99-491E-892A-209C7F6C556E}" type="pres">
      <dgm:prSet presAssocID="{2A5A885F-9DEB-4A88-BCEF-60DF04ADD941}" presName="linear" presStyleCnt="0">
        <dgm:presLayoutVars>
          <dgm:dir/>
          <dgm:animLvl val="lvl"/>
          <dgm:resizeHandles val="exact"/>
        </dgm:presLayoutVars>
      </dgm:prSet>
      <dgm:spPr/>
    </dgm:pt>
    <dgm:pt modelId="{3FC463C1-DAF1-4155-BF2B-B59E04476B1D}" type="pres">
      <dgm:prSet presAssocID="{89370FB2-C652-45E0-A99B-209FB149BBD9}" presName="parentLin" presStyleCnt="0"/>
      <dgm:spPr/>
    </dgm:pt>
    <dgm:pt modelId="{7909DE97-1702-42C6-ACA8-6A1A69EF45D8}" type="pres">
      <dgm:prSet presAssocID="{89370FB2-C652-45E0-A99B-209FB149BBD9}" presName="parentLeftMargin" presStyleLbl="node1" presStyleIdx="0" presStyleCnt="3"/>
      <dgm:spPr/>
    </dgm:pt>
    <dgm:pt modelId="{ACDFCAEC-5951-4E61-BF8A-436A192CF0E7}" type="pres">
      <dgm:prSet presAssocID="{89370FB2-C652-45E0-A99B-209FB149BBD9}" presName="parentText" presStyleLbl="node1" presStyleIdx="0" presStyleCnt="3">
        <dgm:presLayoutVars>
          <dgm:chMax val="0"/>
          <dgm:bulletEnabled val="1"/>
        </dgm:presLayoutVars>
      </dgm:prSet>
      <dgm:spPr/>
    </dgm:pt>
    <dgm:pt modelId="{E0F0BC46-EEC0-477E-BE8B-5124EBCF9E20}" type="pres">
      <dgm:prSet presAssocID="{89370FB2-C652-45E0-A99B-209FB149BBD9}" presName="negativeSpace" presStyleCnt="0"/>
      <dgm:spPr/>
    </dgm:pt>
    <dgm:pt modelId="{5E983A84-6870-42ED-BB61-4ED0FE473606}" type="pres">
      <dgm:prSet presAssocID="{89370FB2-C652-45E0-A99B-209FB149BBD9}" presName="childText" presStyleLbl="conFgAcc1" presStyleIdx="0" presStyleCnt="3">
        <dgm:presLayoutVars>
          <dgm:bulletEnabled val="1"/>
        </dgm:presLayoutVars>
      </dgm:prSet>
      <dgm:spPr/>
    </dgm:pt>
    <dgm:pt modelId="{D4FB1727-660D-4369-AECD-22A296AF08AC}" type="pres">
      <dgm:prSet presAssocID="{BE5814CC-C365-4888-BBCF-D278C792E6F2}" presName="spaceBetweenRectangles" presStyleCnt="0"/>
      <dgm:spPr/>
    </dgm:pt>
    <dgm:pt modelId="{9D7C2406-3D9F-4D75-B2AE-4C0632043DA8}" type="pres">
      <dgm:prSet presAssocID="{8E964D08-9DF3-41B8-9CA5-BA9381A8F802}" presName="parentLin" presStyleCnt="0"/>
      <dgm:spPr/>
    </dgm:pt>
    <dgm:pt modelId="{E4A641F9-568D-4C4A-8B3E-4AB461D47222}" type="pres">
      <dgm:prSet presAssocID="{8E964D08-9DF3-41B8-9CA5-BA9381A8F802}" presName="parentLeftMargin" presStyleLbl="node1" presStyleIdx="0" presStyleCnt="3"/>
      <dgm:spPr/>
    </dgm:pt>
    <dgm:pt modelId="{6120AF28-A5AA-4DD4-A316-C99EBF1D5FD1}" type="pres">
      <dgm:prSet presAssocID="{8E964D08-9DF3-41B8-9CA5-BA9381A8F802}" presName="parentText" presStyleLbl="node1" presStyleIdx="1" presStyleCnt="3">
        <dgm:presLayoutVars>
          <dgm:chMax val="0"/>
          <dgm:bulletEnabled val="1"/>
        </dgm:presLayoutVars>
      </dgm:prSet>
      <dgm:spPr/>
    </dgm:pt>
    <dgm:pt modelId="{4D846FB4-E1DF-4389-BB01-8E3AB82DCC5C}" type="pres">
      <dgm:prSet presAssocID="{8E964D08-9DF3-41B8-9CA5-BA9381A8F802}" presName="negativeSpace" presStyleCnt="0"/>
      <dgm:spPr/>
    </dgm:pt>
    <dgm:pt modelId="{F6C73443-4B9A-4AF1-B311-69455290F4F3}" type="pres">
      <dgm:prSet presAssocID="{8E964D08-9DF3-41B8-9CA5-BA9381A8F802}" presName="childText" presStyleLbl="conFgAcc1" presStyleIdx="1" presStyleCnt="3">
        <dgm:presLayoutVars>
          <dgm:bulletEnabled val="1"/>
        </dgm:presLayoutVars>
      </dgm:prSet>
      <dgm:spPr/>
    </dgm:pt>
    <dgm:pt modelId="{6434FB19-18EB-48B5-8EE3-3F20E49948A7}" type="pres">
      <dgm:prSet presAssocID="{8B4874A4-AC84-41C6-9D8B-D620CE5C07D7}" presName="spaceBetweenRectangles" presStyleCnt="0"/>
      <dgm:spPr/>
    </dgm:pt>
    <dgm:pt modelId="{F44CAF73-9ED6-4B44-9046-486A6796C681}" type="pres">
      <dgm:prSet presAssocID="{562B386E-1EB5-4677-B503-38F2B9F93AC0}" presName="parentLin" presStyleCnt="0"/>
      <dgm:spPr/>
    </dgm:pt>
    <dgm:pt modelId="{A6F2988B-CA7C-4AF0-8A53-7B2E73A2DA88}" type="pres">
      <dgm:prSet presAssocID="{562B386E-1EB5-4677-B503-38F2B9F93AC0}" presName="parentLeftMargin" presStyleLbl="node1" presStyleIdx="1" presStyleCnt="3"/>
      <dgm:spPr/>
    </dgm:pt>
    <dgm:pt modelId="{777F74AC-80AC-40DF-A73C-1CAF312D3523}" type="pres">
      <dgm:prSet presAssocID="{562B386E-1EB5-4677-B503-38F2B9F93AC0}" presName="parentText" presStyleLbl="node1" presStyleIdx="2" presStyleCnt="3">
        <dgm:presLayoutVars>
          <dgm:chMax val="0"/>
          <dgm:bulletEnabled val="1"/>
        </dgm:presLayoutVars>
      </dgm:prSet>
      <dgm:spPr/>
    </dgm:pt>
    <dgm:pt modelId="{025019D3-336D-4B54-BC8B-570A3055DE09}" type="pres">
      <dgm:prSet presAssocID="{562B386E-1EB5-4677-B503-38F2B9F93AC0}" presName="negativeSpace" presStyleCnt="0"/>
      <dgm:spPr/>
    </dgm:pt>
    <dgm:pt modelId="{028DEA74-96BB-4C26-9277-7F9CC6D6CEF3}" type="pres">
      <dgm:prSet presAssocID="{562B386E-1EB5-4677-B503-38F2B9F93AC0}" presName="childText" presStyleLbl="conFgAcc1" presStyleIdx="2" presStyleCnt="3">
        <dgm:presLayoutVars>
          <dgm:bulletEnabled val="1"/>
        </dgm:presLayoutVars>
      </dgm:prSet>
      <dgm:spPr/>
    </dgm:pt>
  </dgm:ptLst>
  <dgm:cxnLst>
    <dgm:cxn modelId="{FF39980F-3A97-4FBD-9993-F90C69127970}" srcId="{2A5A885F-9DEB-4A88-BCEF-60DF04ADD941}" destId="{89370FB2-C652-45E0-A99B-209FB149BBD9}" srcOrd="0" destOrd="0" parTransId="{28E432B4-FC2A-4F57-8A70-048A919B7D0E}" sibTransId="{BE5814CC-C365-4888-BBCF-D278C792E6F2}"/>
    <dgm:cxn modelId="{3DF4D38B-2B81-4EE5-A189-A7DBCE11BB09}" type="presOf" srcId="{8E964D08-9DF3-41B8-9CA5-BA9381A8F802}" destId="{E4A641F9-568D-4C4A-8B3E-4AB461D47222}" srcOrd="0" destOrd="0" presId="urn:microsoft.com/office/officeart/2005/8/layout/list1"/>
    <dgm:cxn modelId="{96178B8C-21DD-440C-894C-3BC5FF60D3D6}" type="presOf" srcId="{562B386E-1EB5-4677-B503-38F2B9F93AC0}" destId="{A6F2988B-CA7C-4AF0-8A53-7B2E73A2DA88}" srcOrd="0" destOrd="0" presId="urn:microsoft.com/office/officeart/2005/8/layout/list1"/>
    <dgm:cxn modelId="{036AFE92-23F9-49C6-9286-0EB6B6073749}" srcId="{2A5A885F-9DEB-4A88-BCEF-60DF04ADD941}" destId="{562B386E-1EB5-4677-B503-38F2B9F93AC0}" srcOrd="2" destOrd="0" parTransId="{3C77191B-078A-464B-9A7E-C7E709A83C84}" sibTransId="{86F3DE86-F813-4FD9-AB6A-17D249C8B03C}"/>
    <dgm:cxn modelId="{EE8F13BD-3052-49C5-B1C0-DC4EB55E8C76}" type="presOf" srcId="{562B386E-1EB5-4677-B503-38F2B9F93AC0}" destId="{777F74AC-80AC-40DF-A73C-1CAF312D3523}" srcOrd="1" destOrd="0" presId="urn:microsoft.com/office/officeart/2005/8/layout/list1"/>
    <dgm:cxn modelId="{7596A5BF-FD2F-41F1-861B-ABEED9DEE553}" srcId="{2A5A885F-9DEB-4A88-BCEF-60DF04ADD941}" destId="{8E964D08-9DF3-41B8-9CA5-BA9381A8F802}" srcOrd="1" destOrd="0" parTransId="{45E9076B-2EDA-4D34-8DEA-5AB1ADC9F0E8}" sibTransId="{8B4874A4-AC84-41C6-9D8B-D620CE5C07D7}"/>
    <dgm:cxn modelId="{F71A40D6-EAE8-4FBA-8DF2-1D7E653762F3}" type="presOf" srcId="{89370FB2-C652-45E0-A99B-209FB149BBD9}" destId="{ACDFCAEC-5951-4E61-BF8A-436A192CF0E7}" srcOrd="1" destOrd="0" presId="urn:microsoft.com/office/officeart/2005/8/layout/list1"/>
    <dgm:cxn modelId="{F90E4DDA-5999-4049-BDA7-DA223DE4B1A4}" type="presOf" srcId="{89370FB2-C652-45E0-A99B-209FB149BBD9}" destId="{7909DE97-1702-42C6-ACA8-6A1A69EF45D8}" srcOrd="0" destOrd="0" presId="urn:microsoft.com/office/officeart/2005/8/layout/list1"/>
    <dgm:cxn modelId="{0CA724DD-BE2F-4712-B6DD-A6E5C64E59D3}" type="presOf" srcId="{8E964D08-9DF3-41B8-9CA5-BA9381A8F802}" destId="{6120AF28-A5AA-4DD4-A316-C99EBF1D5FD1}" srcOrd="1" destOrd="0" presId="urn:microsoft.com/office/officeart/2005/8/layout/list1"/>
    <dgm:cxn modelId="{B8E509E4-AB97-46BB-8D55-63556B577731}" type="presOf" srcId="{2A5A885F-9DEB-4A88-BCEF-60DF04ADD941}" destId="{31EA8551-6B99-491E-892A-209C7F6C556E}" srcOrd="0" destOrd="0" presId="urn:microsoft.com/office/officeart/2005/8/layout/list1"/>
    <dgm:cxn modelId="{3EDAC04C-6F29-451D-940F-6EE95BF58A67}" type="presParOf" srcId="{31EA8551-6B99-491E-892A-209C7F6C556E}" destId="{3FC463C1-DAF1-4155-BF2B-B59E04476B1D}" srcOrd="0" destOrd="0" presId="urn:microsoft.com/office/officeart/2005/8/layout/list1"/>
    <dgm:cxn modelId="{8B10AC5E-4B62-4908-AF71-371855218200}" type="presParOf" srcId="{3FC463C1-DAF1-4155-BF2B-B59E04476B1D}" destId="{7909DE97-1702-42C6-ACA8-6A1A69EF45D8}" srcOrd="0" destOrd="0" presId="urn:microsoft.com/office/officeart/2005/8/layout/list1"/>
    <dgm:cxn modelId="{BF6934EC-F5CF-480B-B97D-0438D967B812}" type="presParOf" srcId="{3FC463C1-DAF1-4155-BF2B-B59E04476B1D}" destId="{ACDFCAEC-5951-4E61-BF8A-436A192CF0E7}" srcOrd="1" destOrd="0" presId="urn:microsoft.com/office/officeart/2005/8/layout/list1"/>
    <dgm:cxn modelId="{E7C91C71-1610-40E0-BEE8-A7250E022C59}" type="presParOf" srcId="{31EA8551-6B99-491E-892A-209C7F6C556E}" destId="{E0F0BC46-EEC0-477E-BE8B-5124EBCF9E20}" srcOrd="1" destOrd="0" presId="urn:microsoft.com/office/officeart/2005/8/layout/list1"/>
    <dgm:cxn modelId="{834FDDAE-095B-41AA-8EC6-BABEC570253C}" type="presParOf" srcId="{31EA8551-6B99-491E-892A-209C7F6C556E}" destId="{5E983A84-6870-42ED-BB61-4ED0FE473606}" srcOrd="2" destOrd="0" presId="urn:microsoft.com/office/officeart/2005/8/layout/list1"/>
    <dgm:cxn modelId="{1A4CC00D-344A-48F1-8008-F541F9C0B1B7}" type="presParOf" srcId="{31EA8551-6B99-491E-892A-209C7F6C556E}" destId="{D4FB1727-660D-4369-AECD-22A296AF08AC}" srcOrd="3" destOrd="0" presId="urn:microsoft.com/office/officeart/2005/8/layout/list1"/>
    <dgm:cxn modelId="{992C467A-88E4-4301-8DAB-3D839094829D}" type="presParOf" srcId="{31EA8551-6B99-491E-892A-209C7F6C556E}" destId="{9D7C2406-3D9F-4D75-B2AE-4C0632043DA8}" srcOrd="4" destOrd="0" presId="urn:microsoft.com/office/officeart/2005/8/layout/list1"/>
    <dgm:cxn modelId="{4D7D4534-EF85-4B7E-922B-E47B1B58B2B5}" type="presParOf" srcId="{9D7C2406-3D9F-4D75-B2AE-4C0632043DA8}" destId="{E4A641F9-568D-4C4A-8B3E-4AB461D47222}" srcOrd="0" destOrd="0" presId="urn:microsoft.com/office/officeart/2005/8/layout/list1"/>
    <dgm:cxn modelId="{F86B80DD-9787-4162-B13E-924BBD8F79A0}" type="presParOf" srcId="{9D7C2406-3D9F-4D75-B2AE-4C0632043DA8}" destId="{6120AF28-A5AA-4DD4-A316-C99EBF1D5FD1}" srcOrd="1" destOrd="0" presId="urn:microsoft.com/office/officeart/2005/8/layout/list1"/>
    <dgm:cxn modelId="{9B7DCFB7-AE47-4235-8C02-1711090E6B1E}" type="presParOf" srcId="{31EA8551-6B99-491E-892A-209C7F6C556E}" destId="{4D846FB4-E1DF-4389-BB01-8E3AB82DCC5C}" srcOrd="5" destOrd="0" presId="urn:microsoft.com/office/officeart/2005/8/layout/list1"/>
    <dgm:cxn modelId="{0CDFA0BA-0A38-4A92-A9D0-BC3419A0595B}" type="presParOf" srcId="{31EA8551-6B99-491E-892A-209C7F6C556E}" destId="{F6C73443-4B9A-4AF1-B311-69455290F4F3}" srcOrd="6" destOrd="0" presId="urn:microsoft.com/office/officeart/2005/8/layout/list1"/>
    <dgm:cxn modelId="{9D13E9EC-0F3D-4FCB-A6B8-BB11B87AE494}" type="presParOf" srcId="{31EA8551-6B99-491E-892A-209C7F6C556E}" destId="{6434FB19-18EB-48B5-8EE3-3F20E49948A7}" srcOrd="7" destOrd="0" presId="urn:microsoft.com/office/officeart/2005/8/layout/list1"/>
    <dgm:cxn modelId="{E5BE8247-2190-46FD-BD9B-8609C5B5F2FD}" type="presParOf" srcId="{31EA8551-6B99-491E-892A-209C7F6C556E}" destId="{F44CAF73-9ED6-4B44-9046-486A6796C681}" srcOrd="8" destOrd="0" presId="urn:microsoft.com/office/officeart/2005/8/layout/list1"/>
    <dgm:cxn modelId="{9DA793FD-8BFD-4B03-89F9-51E2A9DB4340}" type="presParOf" srcId="{F44CAF73-9ED6-4B44-9046-486A6796C681}" destId="{A6F2988B-CA7C-4AF0-8A53-7B2E73A2DA88}" srcOrd="0" destOrd="0" presId="urn:microsoft.com/office/officeart/2005/8/layout/list1"/>
    <dgm:cxn modelId="{F6D48249-3176-4F95-B1BB-D0C3BDADD35A}" type="presParOf" srcId="{F44CAF73-9ED6-4B44-9046-486A6796C681}" destId="{777F74AC-80AC-40DF-A73C-1CAF312D3523}" srcOrd="1" destOrd="0" presId="urn:microsoft.com/office/officeart/2005/8/layout/list1"/>
    <dgm:cxn modelId="{2B4B99E0-D9E6-456B-8A8E-B5179898C7B0}" type="presParOf" srcId="{31EA8551-6B99-491E-892A-209C7F6C556E}" destId="{025019D3-336D-4B54-BC8B-570A3055DE09}" srcOrd="9" destOrd="0" presId="urn:microsoft.com/office/officeart/2005/8/layout/list1"/>
    <dgm:cxn modelId="{274977F1-14FC-41A4-9459-DB2294E43C43}" type="presParOf" srcId="{31EA8551-6B99-491E-892A-209C7F6C556E}" destId="{028DEA74-96BB-4C26-9277-7F9CC6D6CEF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4B6B22-354D-4D06-A7F5-40A8D7A607A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C67A4DC-D795-47D3-AFE2-32F73F356C4C}">
      <dgm:prSet phldrT="[Text]" custT="1"/>
      <dgm:spPr/>
      <dgm:t>
        <a:bodyPr/>
        <a:lstStyle/>
        <a:p>
          <a:pPr>
            <a:buClr>
              <a:srgbClr val="1C96D3"/>
            </a:buClr>
            <a:buFont typeface="Wingdings" panose="05000000000000000000" pitchFamily="2" charset="2"/>
            <a:buChar char="§"/>
          </a:pPr>
          <a:r>
            <a:rPr lang="en-US" sz="2000"/>
            <a:t>Identify various frameworks within which the work is undertaken</a:t>
          </a:r>
          <a:endParaRPr lang="en-AU" sz="2000"/>
        </a:p>
      </dgm:t>
    </dgm:pt>
    <dgm:pt modelId="{496EF87D-CD99-464F-B586-424AAEEA7100}" type="parTrans" cxnId="{61E9CF68-E3B8-418A-B77F-7AFF8AE228D0}">
      <dgm:prSet/>
      <dgm:spPr/>
      <dgm:t>
        <a:bodyPr/>
        <a:lstStyle/>
        <a:p>
          <a:endParaRPr lang="en-AU"/>
        </a:p>
      </dgm:t>
    </dgm:pt>
    <dgm:pt modelId="{73C02677-90B4-49A9-952F-61666447280D}" type="sibTrans" cxnId="{61E9CF68-E3B8-418A-B77F-7AFF8AE228D0}">
      <dgm:prSet/>
      <dgm:spPr/>
      <dgm:t>
        <a:bodyPr/>
        <a:lstStyle/>
        <a:p>
          <a:endParaRPr lang="en-AU"/>
        </a:p>
      </dgm:t>
    </dgm:pt>
    <dgm:pt modelId="{BEA54820-5F12-4FD8-8DC5-9871405EE2DA}">
      <dgm:prSet custT="1"/>
      <dgm:spPr/>
      <dgm:t>
        <a:bodyPr/>
        <a:lstStyle/>
        <a:p>
          <a:r>
            <a:rPr lang="en-US" sz="2000"/>
            <a:t>Identify ways society can affect the level of impairments experienced by the person</a:t>
          </a:r>
        </a:p>
      </dgm:t>
    </dgm:pt>
    <dgm:pt modelId="{2F227B37-3E97-44FB-A637-8005463E68D9}" type="parTrans" cxnId="{6D00AA19-7ADD-4A4C-9D8D-A7B7746A790A}">
      <dgm:prSet/>
      <dgm:spPr/>
      <dgm:t>
        <a:bodyPr/>
        <a:lstStyle/>
        <a:p>
          <a:endParaRPr lang="en-AU"/>
        </a:p>
      </dgm:t>
    </dgm:pt>
    <dgm:pt modelId="{B084E32D-C05E-41D5-84D0-87A100A47CB6}" type="sibTrans" cxnId="{6D00AA19-7ADD-4A4C-9D8D-A7B7746A790A}">
      <dgm:prSet/>
      <dgm:spPr/>
      <dgm:t>
        <a:bodyPr/>
        <a:lstStyle/>
        <a:p>
          <a:endParaRPr lang="en-AU"/>
        </a:p>
      </dgm:t>
    </dgm:pt>
    <dgm:pt modelId="{C8E8A13D-E170-49A0-B6D3-ACAC3486C100}">
      <dgm:prSet custT="1"/>
      <dgm:spPr/>
      <dgm:t>
        <a:bodyPr/>
        <a:lstStyle/>
        <a:p>
          <a:r>
            <a:rPr lang="en-US" sz="2000"/>
            <a:t>Reflect on personal values and attitudes to acknowledge their impact when providing support</a:t>
          </a:r>
        </a:p>
      </dgm:t>
    </dgm:pt>
    <dgm:pt modelId="{2B3E721C-BA85-4F81-9F1F-3E7176C77018}" type="parTrans" cxnId="{EF008108-153B-40D4-9A21-2D39FBBA4B88}">
      <dgm:prSet/>
      <dgm:spPr/>
      <dgm:t>
        <a:bodyPr/>
        <a:lstStyle/>
        <a:p>
          <a:endParaRPr lang="en-AU"/>
        </a:p>
      </dgm:t>
    </dgm:pt>
    <dgm:pt modelId="{B5A16C7D-B25A-44A3-B429-A7EF053BB5CE}" type="sibTrans" cxnId="{EF008108-153B-40D4-9A21-2D39FBBA4B88}">
      <dgm:prSet/>
      <dgm:spPr/>
      <dgm:t>
        <a:bodyPr/>
        <a:lstStyle/>
        <a:p>
          <a:endParaRPr lang="en-AU"/>
        </a:p>
      </dgm:t>
    </dgm:pt>
    <dgm:pt modelId="{9A3B4ED2-A27D-4FE9-97FE-1194B9292404}">
      <dgm:prSet custT="1"/>
      <dgm:spPr/>
      <dgm:t>
        <a:bodyPr/>
        <a:lstStyle/>
        <a:p>
          <a:r>
            <a:rPr lang="en-US" sz="2000"/>
            <a:t>Develop and adjust approaches to facilitate empowerment</a:t>
          </a:r>
        </a:p>
      </dgm:t>
    </dgm:pt>
    <dgm:pt modelId="{CFEFF4DF-11C9-4C3F-BAC1-D71D75F314E1}" type="parTrans" cxnId="{49C8490E-4546-4920-905E-0676AB0014AE}">
      <dgm:prSet/>
      <dgm:spPr/>
      <dgm:t>
        <a:bodyPr/>
        <a:lstStyle/>
        <a:p>
          <a:endParaRPr lang="en-AU"/>
        </a:p>
      </dgm:t>
    </dgm:pt>
    <dgm:pt modelId="{5627C7B9-F527-440F-8369-90079B3B793F}" type="sibTrans" cxnId="{49C8490E-4546-4920-905E-0676AB0014AE}">
      <dgm:prSet/>
      <dgm:spPr/>
      <dgm:t>
        <a:bodyPr/>
        <a:lstStyle/>
        <a:p>
          <a:endParaRPr lang="en-AU"/>
        </a:p>
      </dgm:t>
    </dgm:pt>
    <dgm:pt modelId="{28900A95-700C-45C1-BC03-5C0E39AE3A41}" type="pres">
      <dgm:prSet presAssocID="{2F4B6B22-354D-4D06-A7F5-40A8D7A607AC}" presName="linear" presStyleCnt="0">
        <dgm:presLayoutVars>
          <dgm:animLvl val="lvl"/>
          <dgm:resizeHandles val="exact"/>
        </dgm:presLayoutVars>
      </dgm:prSet>
      <dgm:spPr/>
    </dgm:pt>
    <dgm:pt modelId="{52DDACE0-A855-49B9-A116-85B935F3B607}" type="pres">
      <dgm:prSet presAssocID="{4C67A4DC-D795-47D3-AFE2-32F73F356C4C}" presName="parentText" presStyleLbl="node1" presStyleIdx="0" presStyleCnt="4">
        <dgm:presLayoutVars>
          <dgm:chMax val="0"/>
          <dgm:bulletEnabled val="1"/>
        </dgm:presLayoutVars>
      </dgm:prSet>
      <dgm:spPr/>
    </dgm:pt>
    <dgm:pt modelId="{2BF8BC1E-B161-410A-84C8-79AD1895CDA5}" type="pres">
      <dgm:prSet presAssocID="{73C02677-90B4-49A9-952F-61666447280D}" presName="spacer" presStyleCnt="0"/>
      <dgm:spPr/>
    </dgm:pt>
    <dgm:pt modelId="{A5E31727-F2F6-409C-9372-B1A217178CE9}" type="pres">
      <dgm:prSet presAssocID="{BEA54820-5F12-4FD8-8DC5-9871405EE2DA}" presName="parentText" presStyleLbl="node1" presStyleIdx="1" presStyleCnt="4">
        <dgm:presLayoutVars>
          <dgm:chMax val="0"/>
          <dgm:bulletEnabled val="1"/>
        </dgm:presLayoutVars>
      </dgm:prSet>
      <dgm:spPr/>
    </dgm:pt>
    <dgm:pt modelId="{B8281F8D-E9F8-4306-AE09-2C501C4A7E7B}" type="pres">
      <dgm:prSet presAssocID="{B084E32D-C05E-41D5-84D0-87A100A47CB6}" presName="spacer" presStyleCnt="0"/>
      <dgm:spPr/>
    </dgm:pt>
    <dgm:pt modelId="{8A58D532-9E91-4317-BE41-8C2BD1C41822}" type="pres">
      <dgm:prSet presAssocID="{C8E8A13D-E170-49A0-B6D3-ACAC3486C100}" presName="parentText" presStyleLbl="node1" presStyleIdx="2" presStyleCnt="4">
        <dgm:presLayoutVars>
          <dgm:chMax val="0"/>
          <dgm:bulletEnabled val="1"/>
        </dgm:presLayoutVars>
      </dgm:prSet>
      <dgm:spPr/>
    </dgm:pt>
    <dgm:pt modelId="{80098A26-2D07-4812-B1FB-A90126FC5A5E}" type="pres">
      <dgm:prSet presAssocID="{B5A16C7D-B25A-44A3-B429-A7EF053BB5CE}" presName="spacer" presStyleCnt="0"/>
      <dgm:spPr/>
    </dgm:pt>
    <dgm:pt modelId="{E07ED3A9-C586-4C01-A317-B25D6925D523}" type="pres">
      <dgm:prSet presAssocID="{9A3B4ED2-A27D-4FE9-97FE-1194B9292404}" presName="parentText" presStyleLbl="node1" presStyleIdx="3" presStyleCnt="4">
        <dgm:presLayoutVars>
          <dgm:chMax val="0"/>
          <dgm:bulletEnabled val="1"/>
        </dgm:presLayoutVars>
      </dgm:prSet>
      <dgm:spPr/>
    </dgm:pt>
  </dgm:ptLst>
  <dgm:cxnLst>
    <dgm:cxn modelId="{EF008108-153B-40D4-9A21-2D39FBBA4B88}" srcId="{2F4B6B22-354D-4D06-A7F5-40A8D7A607AC}" destId="{C8E8A13D-E170-49A0-B6D3-ACAC3486C100}" srcOrd="2" destOrd="0" parTransId="{2B3E721C-BA85-4F81-9F1F-3E7176C77018}" sibTransId="{B5A16C7D-B25A-44A3-B429-A7EF053BB5CE}"/>
    <dgm:cxn modelId="{49C8490E-4546-4920-905E-0676AB0014AE}" srcId="{2F4B6B22-354D-4D06-A7F5-40A8D7A607AC}" destId="{9A3B4ED2-A27D-4FE9-97FE-1194B9292404}" srcOrd="3" destOrd="0" parTransId="{CFEFF4DF-11C9-4C3F-BAC1-D71D75F314E1}" sibTransId="{5627C7B9-F527-440F-8369-90079B3B793F}"/>
    <dgm:cxn modelId="{59CE940E-8E5A-4256-816F-B5EF42F67C91}" type="presOf" srcId="{9A3B4ED2-A27D-4FE9-97FE-1194B9292404}" destId="{E07ED3A9-C586-4C01-A317-B25D6925D523}" srcOrd="0" destOrd="0" presId="urn:microsoft.com/office/officeart/2005/8/layout/vList2"/>
    <dgm:cxn modelId="{6D00AA19-7ADD-4A4C-9D8D-A7B7746A790A}" srcId="{2F4B6B22-354D-4D06-A7F5-40A8D7A607AC}" destId="{BEA54820-5F12-4FD8-8DC5-9871405EE2DA}" srcOrd="1" destOrd="0" parTransId="{2F227B37-3E97-44FB-A637-8005463E68D9}" sibTransId="{B084E32D-C05E-41D5-84D0-87A100A47CB6}"/>
    <dgm:cxn modelId="{61E9CF68-E3B8-418A-B77F-7AFF8AE228D0}" srcId="{2F4B6B22-354D-4D06-A7F5-40A8D7A607AC}" destId="{4C67A4DC-D795-47D3-AFE2-32F73F356C4C}" srcOrd="0" destOrd="0" parTransId="{496EF87D-CD99-464F-B586-424AAEEA7100}" sibTransId="{73C02677-90B4-49A9-952F-61666447280D}"/>
    <dgm:cxn modelId="{2B266A4D-4D2B-4F59-9E3B-1680CB014CC8}" type="presOf" srcId="{BEA54820-5F12-4FD8-8DC5-9871405EE2DA}" destId="{A5E31727-F2F6-409C-9372-B1A217178CE9}" srcOrd="0" destOrd="0" presId="urn:microsoft.com/office/officeart/2005/8/layout/vList2"/>
    <dgm:cxn modelId="{65A923C1-AD06-43F9-92B7-D198EDB2B564}" type="presOf" srcId="{2F4B6B22-354D-4D06-A7F5-40A8D7A607AC}" destId="{28900A95-700C-45C1-BC03-5C0E39AE3A41}" srcOrd="0" destOrd="0" presId="urn:microsoft.com/office/officeart/2005/8/layout/vList2"/>
    <dgm:cxn modelId="{AA351EFB-FF75-43E1-80FA-02AFA50B8CE9}" type="presOf" srcId="{4C67A4DC-D795-47D3-AFE2-32F73F356C4C}" destId="{52DDACE0-A855-49B9-A116-85B935F3B607}" srcOrd="0" destOrd="0" presId="urn:microsoft.com/office/officeart/2005/8/layout/vList2"/>
    <dgm:cxn modelId="{89BA8CFD-A7A4-4C49-B313-5106555ED8A1}" type="presOf" srcId="{C8E8A13D-E170-49A0-B6D3-ACAC3486C100}" destId="{8A58D532-9E91-4317-BE41-8C2BD1C41822}" srcOrd="0" destOrd="0" presId="urn:microsoft.com/office/officeart/2005/8/layout/vList2"/>
    <dgm:cxn modelId="{0578DEC8-F6D6-4085-B573-1960F93E04B9}" type="presParOf" srcId="{28900A95-700C-45C1-BC03-5C0E39AE3A41}" destId="{52DDACE0-A855-49B9-A116-85B935F3B607}" srcOrd="0" destOrd="0" presId="urn:microsoft.com/office/officeart/2005/8/layout/vList2"/>
    <dgm:cxn modelId="{FCA5A3DF-4D32-4D8C-89AE-F11B1D29AA43}" type="presParOf" srcId="{28900A95-700C-45C1-BC03-5C0E39AE3A41}" destId="{2BF8BC1E-B161-410A-84C8-79AD1895CDA5}" srcOrd="1" destOrd="0" presId="urn:microsoft.com/office/officeart/2005/8/layout/vList2"/>
    <dgm:cxn modelId="{67A803BB-A9B1-4770-BC21-EE99AF4F03D9}" type="presParOf" srcId="{28900A95-700C-45C1-BC03-5C0E39AE3A41}" destId="{A5E31727-F2F6-409C-9372-B1A217178CE9}" srcOrd="2" destOrd="0" presId="urn:microsoft.com/office/officeart/2005/8/layout/vList2"/>
    <dgm:cxn modelId="{E45EAD19-D392-4251-A33C-7D7EEC911AAE}" type="presParOf" srcId="{28900A95-700C-45C1-BC03-5C0E39AE3A41}" destId="{B8281F8D-E9F8-4306-AE09-2C501C4A7E7B}" srcOrd="3" destOrd="0" presId="urn:microsoft.com/office/officeart/2005/8/layout/vList2"/>
    <dgm:cxn modelId="{17C8C430-7A76-46A6-B829-0E1DE673BF86}" type="presParOf" srcId="{28900A95-700C-45C1-BC03-5C0E39AE3A41}" destId="{8A58D532-9E91-4317-BE41-8C2BD1C41822}" srcOrd="4" destOrd="0" presId="urn:microsoft.com/office/officeart/2005/8/layout/vList2"/>
    <dgm:cxn modelId="{B02F8FA5-4E74-4C75-AECC-CC4D3328E8A8}" type="presParOf" srcId="{28900A95-700C-45C1-BC03-5C0E39AE3A41}" destId="{80098A26-2D07-4812-B1FB-A90126FC5A5E}" srcOrd="5" destOrd="0" presId="urn:microsoft.com/office/officeart/2005/8/layout/vList2"/>
    <dgm:cxn modelId="{2BC92740-D1EE-48BE-996D-05A6C86A0552}" type="presParOf" srcId="{28900A95-700C-45C1-BC03-5C0E39AE3A41}" destId="{E07ED3A9-C586-4C01-A317-B25D6925D52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1565D6F-E0CF-634C-AB17-4BF309B0597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1AD3A029-438B-D04E-8026-819F82335DF5}">
      <dgm:prSet custT="1"/>
      <dgm:spPr/>
      <dgm:t>
        <a:bodyPr/>
        <a:lstStyle/>
        <a:p>
          <a:pPr>
            <a:buFont typeface="Wingdings" pitchFamily="2" charset="2"/>
            <a:buChar char=""/>
          </a:pPr>
          <a:r>
            <a:rPr lang="en-AU" sz="1800"/>
            <a:t>The need for restrictive practices</a:t>
          </a:r>
          <a:endParaRPr lang="en-PH" sz="1800"/>
        </a:p>
      </dgm:t>
    </dgm:pt>
    <dgm:pt modelId="{AF731229-FA0B-884F-960B-CF241FB6A613}" type="parTrans" cxnId="{7B8C4DD2-A36D-7D4C-A873-A5ACF3452A95}">
      <dgm:prSet/>
      <dgm:spPr/>
      <dgm:t>
        <a:bodyPr/>
        <a:lstStyle/>
        <a:p>
          <a:endParaRPr lang="en-US" sz="1400"/>
        </a:p>
      </dgm:t>
    </dgm:pt>
    <dgm:pt modelId="{BA83B18A-4D7A-AD44-B475-EA99A602C7E8}" type="sibTrans" cxnId="{7B8C4DD2-A36D-7D4C-A873-A5ACF3452A95}">
      <dgm:prSet/>
      <dgm:spPr/>
      <dgm:t>
        <a:bodyPr/>
        <a:lstStyle/>
        <a:p>
          <a:endParaRPr lang="en-US" sz="1400"/>
        </a:p>
      </dgm:t>
    </dgm:pt>
    <dgm:pt modelId="{A16537D7-7F78-7B42-A3EC-BB29A33AC4C8}">
      <dgm:prSet custT="1"/>
      <dgm:spPr/>
      <dgm:t>
        <a:bodyPr/>
        <a:lstStyle/>
        <a:p>
          <a:pPr>
            <a:buFont typeface="Wingdings" pitchFamily="2" charset="2"/>
            <a:buChar char=""/>
          </a:pPr>
          <a:r>
            <a:rPr lang="en-AU" sz="1800"/>
            <a:t>The use of restrictive practices</a:t>
          </a:r>
          <a:endParaRPr lang="en-PH" sz="1800"/>
        </a:p>
      </dgm:t>
    </dgm:pt>
    <dgm:pt modelId="{5A698BCA-0F30-2742-920A-38E5C5105D72}" type="parTrans" cxnId="{A81250A4-9BC3-0142-86DD-1FB6D27C7B26}">
      <dgm:prSet/>
      <dgm:spPr/>
      <dgm:t>
        <a:bodyPr/>
        <a:lstStyle/>
        <a:p>
          <a:endParaRPr lang="en-US" sz="1400"/>
        </a:p>
      </dgm:t>
    </dgm:pt>
    <dgm:pt modelId="{FF796CE0-6E57-CB4E-887A-52663CADBF7D}" type="sibTrans" cxnId="{A81250A4-9BC3-0142-86DD-1FB6D27C7B26}">
      <dgm:prSet/>
      <dgm:spPr/>
      <dgm:t>
        <a:bodyPr/>
        <a:lstStyle/>
        <a:p>
          <a:endParaRPr lang="en-US" sz="1400"/>
        </a:p>
      </dgm:t>
    </dgm:pt>
    <dgm:pt modelId="{8B9ED96D-DDAB-DE44-9E87-5142E92BB498}">
      <dgm:prSet custT="1"/>
      <dgm:spPr/>
      <dgm:t>
        <a:bodyPr/>
        <a:lstStyle/>
        <a:p>
          <a:pPr>
            <a:buFont typeface="Wingdings" pitchFamily="2" charset="2"/>
            <a:buChar char=""/>
          </a:pPr>
          <a:r>
            <a:rPr lang="en-AU" sz="1800"/>
            <a:t>The effectiveness of restrictive practices</a:t>
          </a:r>
          <a:endParaRPr lang="en-PH" sz="1800"/>
        </a:p>
      </dgm:t>
    </dgm:pt>
    <dgm:pt modelId="{2222280D-A385-F147-AB31-4D015DBBA0DD}" type="parTrans" cxnId="{F000EF0D-C509-B440-9AFA-25A34C342C77}">
      <dgm:prSet/>
      <dgm:spPr/>
      <dgm:t>
        <a:bodyPr/>
        <a:lstStyle/>
        <a:p>
          <a:endParaRPr lang="en-US" sz="1400"/>
        </a:p>
      </dgm:t>
    </dgm:pt>
    <dgm:pt modelId="{C211D438-CE90-8B42-8EB3-3FA15AF3D453}" type="sibTrans" cxnId="{F000EF0D-C509-B440-9AFA-25A34C342C77}">
      <dgm:prSet/>
      <dgm:spPr/>
      <dgm:t>
        <a:bodyPr/>
        <a:lstStyle/>
        <a:p>
          <a:endParaRPr lang="en-US" sz="1400"/>
        </a:p>
      </dgm:t>
    </dgm:pt>
    <dgm:pt modelId="{88F663C3-CC67-4A9E-B3CC-335F8036D8F9}" type="pres">
      <dgm:prSet presAssocID="{31565D6F-E0CF-634C-AB17-4BF309B05977}" presName="linear" presStyleCnt="0">
        <dgm:presLayoutVars>
          <dgm:dir/>
          <dgm:animLvl val="lvl"/>
          <dgm:resizeHandles val="exact"/>
        </dgm:presLayoutVars>
      </dgm:prSet>
      <dgm:spPr/>
    </dgm:pt>
    <dgm:pt modelId="{517E50A3-1B45-4135-A412-82987A24141F}" type="pres">
      <dgm:prSet presAssocID="{1AD3A029-438B-D04E-8026-819F82335DF5}" presName="parentLin" presStyleCnt="0"/>
      <dgm:spPr/>
    </dgm:pt>
    <dgm:pt modelId="{6D8722FA-B6A4-441D-B2D1-66C44C44E348}" type="pres">
      <dgm:prSet presAssocID="{1AD3A029-438B-D04E-8026-819F82335DF5}" presName="parentLeftMargin" presStyleLbl="node1" presStyleIdx="0" presStyleCnt="3"/>
      <dgm:spPr/>
    </dgm:pt>
    <dgm:pt modelId="{EC435025-ED42-4382-A83D-B6AA935E5485}" type="pres">
      <dgm:prSet presAssocID="{1AD3A029-438B-D04E-8026-819F82335DF5}" presName="parentText" presStyleLbl="node1" presStyleIdx="0" presStyleCnt="3">
        <dgm:presLayoutVars>
          <dgm:chMax val="0"/>
          <dgm:bulletEnabled val="1"/>
        </dgm:presLayoutVars>
      </dgm:prSet>
      <dgm:spPr/>
    </dgm:pt>
    <dgm:pt modelId="{22D84B11-A928-4B28-AEA9-57DC0F380C28}" type="pres">
      <dgm:prSet presAssocID="{1AD3A029-438B-D04E-8026-819F82335DF5}" presName="negativeSpace" presStyleCnt="0"/>
      <dgm:spPr/>
    </dgm:pt>
    <dgm:pt modelId="{E472B376-2518-4539-AE36-36E9F85D088E}" type="pres">
      <dgm:prSet presAssocID="{1AD3A029-438B-D04E-8026-819F82335DF5}" presName="childText" presStyleLbl="conFgAcc1" presStyleIdx="0" presStyleCnt="3">
        <dgm:presLayoutVars>
          <dgm:bulletEnabled val="1"/>
        </dgm:presLayoutVars>
      </dgm:prSet>
      <dgm:spPr/>
    </dgm:pt>
    <dgm:pt modelId="{436C310B-0C04-4B92-BAF6-C58E66E4F48D}" type="pres">
      <dgm:prSet presAssocID="{BA83B18A-4D7A-AD44-B475-EA99A602C7E8}" presName="spaceBetweenRectangles" presStyleCnt="0"/>
      <dgm:spPr/>
    </dgm:pt>
    <dgm:pt modelId="{19F3ACC5-B791-4502-9F0E-59D10278702E}" type="pres">
      <dgm:prSet presAssocID="{A16537D7-7F78-7B42-A3EC-BB29A33AC4C8}" presName="parentLin" presStyleCnt="0"/>
      <dgm:spPr/>
    </dgm:pt>
    <dgm:pt modelId="{8B86B395-AAF4-4C76-B989-9CA94DCFDF7A}" type="pres">
      <dgm:prSet presAssocID="{A16537D7-7F78-7B42-A3EC-BB29A33AC4C8}" presName="parentLeftMargin" presStyleLbl="node1" presStyleIdx="0" presStyleCnt="3"/>
      <dgm:spPr/>
    </dgm:pt>
    <dgm:pt modelId="{FD942B44-2CDD-4F92-9A8E-837BC1FEF6B7}" type="pres">
      <dgm:prSet presAssocID="{A16537D7-7F78-7B42-A3EC-BB29A33AC4C8}" presName="parentText" presStyleLbl="node1" presStyleIdx="1" presStyleCnt="3">
        <dgm:presLayoutVars>
          <dgm:chMax val="0"/>
          <dgm:bulletEnabled val="1"/>
        </dgm:presLayoutVars>
      </dgm:prSet>
      <dgm:spPr/>
    </dgm:pt>
    <dgm:pt modelId="{6D38C25C-5B4B-4C7D-9EAB-C8D44FC37C34}" type="pres">
      <dgm:prSet presAssocID="{A16537D7-7F78-7B42-A3EC-BB29A33AC4C8}" presName="negativeSpace" presStyleCnt="0"/>
      <dgm:spPr/>
    </dgm:pt>
    <dgm:pt modelId="{BEED76A4-8A45-445B-B2BF-05449AD0D5FD}" type="pres">
      <dgm:prSet presAssocID="{A16537D7-7F78-7B42-A3EC-BB29A33AC4C8}" presName="childText" presStyleLbl="conFgAcc1" presStyleIdx="1" presStyleCnt="3">
        <dgm:presLayoutVars>
          <dgm:bulletEnabled val="1"/>
        </dgm:presLayoutVars>
      </dgm:prSet>
      <dgm:spPr/>
    </dgm:pt>
    <dgm:pt modelId="{BF030ABD-1E57-4917-89BA-A92A06EF12DB}" type="pres">
      <dgm:prSet presAssocID="{FF796CE0-6E57-CB4E-887A-52663CADBF7D}" presName="spaceBetweenRectangles" presStyleCnt="0"/>
      <dgm:spPr/>
    </dgm:pt>
    <dgm:pt modelId="{E1CD2D90-67CA-4F14-BF53-D8B04579C887}" type="pres">
      <dgm:prSet presAssocID="{8B9ED96D-DDAB-DE44-9E87-5142E92BB498}" presName="parentLin" presStyleCnt="0"/>
      <dgm:spPr/>
    </dgm:pt>
    <dgm:pt modelId="{B70A72F4-6C51-45A2-B580-C32EEDE0CA74}" type="pres">
      <dgm:prSet presAssocID="{8B9ED96D-DDAB-DE44-9E87-5142E92BB498}" presName="parentLeftMargin" presStyleLbl="node1" presStyleIdx="1" presStyleCnt="3"/>
      <dgm:spPr/>
    </dgm:pt>
    <dgm:pt modelId="{CD699E2D-297D-45AD-B5BD-2AF8B9AA6B99}" type="pres">
      <dgm:prSet presAssocID="{8B9ED96D-DDAB-DE44-9E87-5142E92BB498}" presName="parentText" presStyleLbl="node1" presStyleIdx="2" presStyleCnt="3">
        <dgm:presLayoutVars>
          <dgm:chMax val="0"/>
          <dgm:bulletEnabled val="1"/>
        </dgm:presLayoutVars>
      </dgm:prSet>
      <dgm:spPr/>
    </dgm:pt>
    <dgm:pt modelId="{BB07C5EF-C3C9-4778-AD78-8ECDA8D877D3}" type="pres">
      <dgm:prSet presAssocID="{8B9ED96D-DDAB-DE44-9E87-5142E92BB498}" presName="negativeSpace" presStyleCnt="0"/>
      <dgm:spPr/>
    </dgm:pt>
    <dgm:pt modelId="{79689A2A-6212-400D-9AE3-03DD958346C9}" type="pres">
      <dgm:prSet presAssocID="{8B9ED96D-DDAB-DE44-9E87-5142E92BB498}" presName="childText" presStyleLbl="conFgAcc1" presStyleIdx="2" presStyleCnt="3">
        <dgm:presLayoutVars>
          <dgm:bulletEnabled val="1"/>
        </dgm:presLayoutVars>
      </dgm:prSet>
      <dgm:spPr/>
    </dgm:pt>
  </dgm:ptLst>
  <dgm:cxnLst>
    <dgm:cxn modelId="{F000EF0D-C509-B440-9AFA-25A34C342C77}" srcId="{31565D6F-E0CF-634C-AB17-4BF309B05977}" destId="{8B9ED96D-DDAB-DE44-9E87-5142E92BB498}" srcOrd="2" destOrd="0" parTransId="{2222280D-A385-F147-AB31-4D015DBBA0DD}" sibTransId="{C211D438-CE90-8B42-8EB3-3FA15AF3D453}"/>
    <dgm:cxn modelId="{8E3D292D-C716-44D9-825B-F1BB776D4643}" type="presOf" srcId="{8B9ED96D-DDAB-DE44-9E87-5142E92BB498}" destId="{B70A72F4-6C51-45A2-B580-C32EEDE0CA74}" srcOrd="0" destOrd="0" presId="urn:microsoft.com/office/officeart/2005/8/layout/list1"/>
    <dgm:cxn modelId="{5712E02D-2F0A-4E8F-A665-C09646F9247D}" type="presOf" srcId="{1AD3A029-438B-D04E-8026-819F82335DF5}" destId="{6D8722FA-B6A4-441D-B2D1-66C44C44E348}" srcOrd="0" destOrd="0" presId="urn:microsoft.com/office/officeart/2005/8/layout/list1"/>
    <dgm:cxn modelId="{3B39F678-4B46-4D85-BA73-D53AD96FD58A}" type="presOf" srcId="{31565D6F-E0CF-634C-AB17-4BF309B05977}" destId="{88F663C3-CC67-4A9E-B3CC-335F8036D8F9}" srcOrd="0" destOrd="0" presId="urn:microsoft.com/office/officeart/2005/8/layout/list1"/>
    <dgm:cxn modelId="{3949487D-63C7-45E9-8025-21859B169815}" type="presOf" srcId="{8B9ED96D-DDAB-DE44-9E87-5142E92BB498}" destId="{CD699E2D-297D-45AD-B5BD-2AF8B9AA6B99}" srcOrd="1" destOrd="0" presId="urn:microsoft.com/office/officeart/2005/8/layout/list1"/>
    <dgm:cxn modelId="{24AECCA1-4912-446F-A93E-888136DD3AA7}" type="presOf" srcId="{A16537D7-7F78-7B42-A3EC-BB29A33AC4C8}" destId="{8B86B395-AAF4-4C76-B989-9CA94DCFDF7A}" srcOrd="0" destOrd="0" presId="urn:microsoft.com/office/officeart/2005/8/layout/list1"/>
    <dgm:cxn modelId="{A81250A4-9BC3-0142-86DD-1FB6D27C7B26}" srcId="{31565D6F-E0CF-634C-AB17-4BF309B05977}" destId="{A16537D7-7F78-7B42-A3EC-BB29A33AC4C8}" srcOrd="1" destOrd="0" parTransId="{5A698BCA-0F30-2742-920A-38E5C5105D72}" sibTransId="{FF796CE0-6E57-CB4E-887A-52663CADBF7D}"/>
    <dgm:cxn modelId="{3DE733A7-0153-4917-B262-29B74CC10126}" type="presOf" srcId="{1AD3A029-438B-D04E-8026-819F82335DF5}" destId="{EC435025-ED42-4382-A83D-B6AA935E5485}" srcOrd="1" destOrd="0" presId="urn:microsoft.com/office/officeart/2005/8/layout/list1"/>
    <dgm:cxn modelId="{7B8C4DD2-A36D-7D4C-A873-A5ACF3452A95}" srcId="{31565D6F-E0CF-634C-AB17-4BF309B05977}" destId="{1AD3A029-438B-D04E-8026-819F82335DF5}" srcOrd="0" destOrd="0" parTransId="{AF731229-FA0B-884F-960B-CF241FB6A613}" sibTransId="{BA83B18A-4D7A-AD44-B475-EA99A602C7E8}"/>
    <dgm:cxn modelId="{7B56F0D3-EF22-4D74-9D65-0E1F499B19AA}" type="presOf" srcId="{A16537D7-7F78-7B42-A3EC-BB29A33AC4C8}" destId="{FD942B44-2CDD-4F92-9A8E-837BC1FEF6B7}" srcOrd="1" destOrd="0" presId="urn:microsoft.com/office/officeart/2005/8/layout/list1"/>
    <dgm:cxn modelId="{D586CB86-7702-44D8-A319-9A4F4E561791}" type="presParOf" srcId="{88F663C3-CC67-4A9E-B3CC-335F8036D8F9}" destId="{517E50A3-1B45-4135-A412-82987A24141F}" srcOrd="0" destOrd="0" presId="urn:microsoft.com/office/officeart/2005/8/layout/list1"/>
    <dgm:cxn modelId="{A46AA533-9600-4F91-BE71-DB3BE369E647}" type="presParOf" srcId="{517E50A3-1B45-4135-A412-82987A24141F}" destId="{6D8722FA-B6A4-441D-B2D1-66C44C44E348}" srcOrd="0" destOrd="0" presId="urn:microsoft.com/office/officeart/2005/8/layout/list1"/>
    <dgm:cxn modelId="{D485FB48-E2C3-4610-B99E-50DBFC8E1548}" type="presParOf" srcId="{517E50A3-1B45-4135-A412-82987A24141F}" destId="{EC435025-ED42-4382-A83D-B6AA935E5485}" srcOrd="1" destOrd="0" presId="urn:microsoft.com/office/officeart/2005/8/layout/list1"/>
    <dgm:cxn modelId="{7E6A27FA-898B-4534-9365-873B77602CB5}" type="presParOf" srcId="{88F663C3-CC67-4A9E-B3CC-335F8036D8F9}" destId="{22D84B11-A928-4B28-AEA9-57DC0F380C28}" srcOrd="1" destOrd="0" presId="urn:microsoft.com/office/officeart/2005/8/layout/list1"/>
    <dgm:cxn modelId="{82672A1E-8434-464E-AEF9-5FC3118F350F}" type="presParOf" srcId="{88F663C3-CC67-4A9E-B3CC-335F8036D8F9}" destId="{E472B376-2518-4539-AE36-36E9F85D088E}" srcOrd="2" destOrd="0" presId="urn:microsoft.com/office/officeart/2005/8/layout/list1"/>
    <dgm:cxn modelId="{C902D598-7B31-4EF2-AFB3-1909CBD134AC}" type="presParOf" srcId="{88F663C3-CC67-4A9E-B3CC-335F8036D8F9}" destId="{436C310B-0C04-4B92-BAF6-C58E66E4F48D}" srcOrd="3" destOrd="0" presId="urn:microsoft.com/office/officeart/2005/8/layout/list1"/>
    <dgm:cxn modelId="{5AFFED9A-3F33-4FA0-911C-092466305F37}" type="presParOf" srcId="{88F663C3-CC67-4A9E-B3CC-335F8036D8F9}" destId="{19F3ACC5-B791-4502-9F0E-59D10278702E}" srcOrd="4" destOrd="0" presId="urn:microsoft.com/office/officeart/2005/8/layout/list1"/>
    <dgm:cxn modelId="{A8C72BCA-C575-4F43-B9F1-681951311A5E}" type="presParOf" srcId="{19F3ACC5-B791-4502-9F0E-59D10278702E}" destId="{8B86B395-AAF4-4C76-B989-9CA94DCFDF7A}" srcOrd="0" destOrd="0" presId="urn:microsoft.com/office/officeart/2005/8/layout/list1"/>
    <dgm:cxn modelId="{F90F8760-1406-4600-8B44-9D2A5EB39B47}" type="presParOf" srcId="{19F3ACC5-B791-4502-9F0E-59D10278702E}" destId="{FD942B44-2CDD-4F92-9A8E-837BC1FEF6B7}" srcOrd="1" destOrd="0" presId="urn:microsoft.com/office/officeart/2005/8/layout/list1"/>
    <dgm:cxn modelId="{BFE1212C-CFF2-44FB-A720-3BBB894B6A8C}" type="presParOf" srcId="{88F663C3-CC67-4A9E-B3CC-335F8036D8F9}" destId="{6D38C25C-5B4B-4C7D-9EAB-C8D44FC37C34}" srcOrd="5" destOrd="0" presId="urn:microsoft.com/office/officeart/2005/8/layout/list1"/>
    <dgm:cxn modelId="{C68FA76D-0196-4CAD-B8AE-32BA221DA7F5}" type="presParOf" srcId="{88F663C3-CC67-4A9E-B3CC-335F8036D8F9}" destId="{BEED76A4-8A45-445B-B2BF-05449AD0D5FD}" srcOrd="6" destOrd="0" presId="urn:microsoft.com/office/officeart/2005/8/layout/list1"/>
    <dgm:cxn modelId="{06B03E9B-F022-4935-A98D-A7166F28A6BF}" type="presParOf" srcId="{88F663C3-CC67-4A9E-B3CC-335F8036D8F9}" destId="{BF030ABD-1E57-4917-89BA-A92A06EF12DB}" srcOrd="7" destOrd="0" presId="urn:microsoft.com/office/officeart/2005/8/layout/list1"/>
    <dgm:cxn modelId="{5A6F6463-5E62-4BCF-8F64-7703EBFDABEB}" type="presParOf" srcId="{88F663C3-CC67-4A9E-B3CC-335F8036D8F9}" destId="{E1CD2D90-67CA-4F14-BF53-D8B04579C887}" srcOrd="8" destOrd="0" presId="urn:microsoft.com/office/officeart/2005/8/layout/list1"/>
    <dgm:cxn modelId="{B36ACF73-8DDC-4BDA-A469-0DA94C981AAC}" type="presParOf" srcId="{E1CD2D90-67CA-4F14-BF53-D8B04579C887}" destId="{B70A72F4-6C51-45A2-B580-C32EEDE0CA74}" srcOrd="0" destOrd="0" presId="urn:microsoft.com/office/officeart/2005/8/layout/list1"/>
    <dgm:cxn modelId="{B55E712A-0997-4A75-9E2B-1149F34632DF}" type="presParOf" srcId="{E1CD2D90-67CA-4F14-BF53-D8B04579C887}" destId="{CD699E2D-297D-45AD-B5BD-2AF8B9AA6B99}" srcOrd="1" destOrd="0" presId="urn:microsoft.com/office/officeart/2005/8/layout/list1"/>
    <dgm:cxn modelId="{0DA34109-6A05-44D5-8591-7A8795280E3F}" type="presParOf" srcId="{88F663C3-CC67-4A9E-B3CC-335F8036D8F9}" destId="{BB07C5EF-C3C9-4778-AD78-8ECDA8D877D3}" srcOrd="9" destOrd="0" presId="urn:microsoft.com/office/officeart/2005/8/layout/list1"/>
    <dgm:cxn modelId="{CD681430-102B-45F1-A8A5-E986DE4DDBAB}" type="presParOf" srcId="{88F663C3-CC67-4A9E-B3CC-335F8036D8F9}" destId="{79689A2A-6212-400D-9AE3-03DD958346C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CC71806-097C-49B6-97A0-A89DF07FA2F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F32C8C6C-4C7B-4D1D-8D2A-E93078982BBD}">
      <dgm:prSet phldrT="[Text]" custT="1"/>
      <dgm:spPr/>
      <dgm:t>
        <a:bodyPr/>
        <a:lstStyle/>
        <a:p>
          <a:pPr>
            <a:buClr>
              <a:srgbClr val="1C96D3"/>
            </a:buClr>
            <a:buFont typeface="Courier New" panose="02070309020205020404" pitchFamily="49" charset="0"/>
            <a:buChar char="o"/>
          </a:pPr>
          <a:r>
            <a:rPr lang="en-US" sz="2000"/>
            <a:t>The Charter of Aged Care Rights</a:t>
          </a:r>
          <a:endParaRPr lang="en-AU" sz="2000"/>
        </a:p>
      </dgm:t>
    </dgm:pt>
    <dgm:pt modelId="{F94AB0B0-EADC-4D0A-84C6-7D74EC8E6119}" type="parTrans" cxnId="{84BAA9AA-6EA1-4044-BBEA-FFA179A54DC0}">
      <dgm:prSet/>
      <dgm:spPr/>
      <dgm:t>
        <a:bodyPr/>
        <a:lstStyle/>
        <a:p>
          <a:endParaRPr lang="en-AU"/>
        </a:p>
      </dgm:t>
    </dgm:pt>
    <dgm:pt modelId="{27ECE0EF-0AAA-43D0-8E68-653BDAB81F4B}" type="sibTrans" cxnId="{84BAA9AA-6EA1-4044-BBEA-FFA179A54DC0}">
      <dgm:prSet/>
      <dgm:spPr/>
      <dgm:t>
        <a:bodyPr/>
        <a:lstStyle/>
        <a:p>
          <a:endParaRPr lang="en-AU"/>
        </a:p>
      </dgm:t>
    </dgm:pt>
    <dgm:pt modelId="{DCE76A65-0A39-456B-B9AB-7193F44E17C1}">
      <dgm:prSet custT="1"/>
      <dgm:spPr/>
      <dgm:t>
        <a:bodyPr/>
        <a:lstStyle/>
        <a:p>
          <a:r>
            <a:rPr lang="en-US" sz="2000"/>
            <a:t>Aged Care Quality Standards</a:t>
          </a:r>
        </a:p>
      </dgm:t>
    </dgm:pt>
    <dgm:pt modelId="{7629588D-E146-4B35-959C-05C3E543A3BD}" type="parTrans" cxnId="{2FB83D3F-D449-440E-9B98-D02387C9E3A8}">
      <dgm:prSet/>
      <dgm:spPr/>
      <dgm:t>
        <a:bodyPr/>
        <a:lstStyle/>
        <a:p>
          <a:endParaRPr lang="en-AU"/>
        </a:p>
      </dgm:t>
    </dgm:pt>
    <dgm:pt modelId="{4F083E12-7CAE-4312-BC37-F13D1F162FB2}" type="sibTrans" cxnId="{2FB83D3F-D449-440E-9B98-D02387C9E3A8}">
      <dgm:prSet/>
      <dgm:spPr/>
      <dgm:t>
        <a:bodyPr/>
        <a:lstStyle/>
        <a:p>
          <a:endParaRPr lang="en-AU"/>
        </a:p>
      </dgm:t>
    </dgm:pt>
    <dgm:pt modelId="{0D884EE4-A5F3-41EB-AF39-FEFACBD39E63}">
      <dgm:prSet custT="1"/>
      <dgm:spPr/>
      <dgm:t>
        <a:bodyPr/>
        <a:lstStyle/>
        <a:p>
          <a:r>
            <a:rPr lang="en-US" sz="2000"/>
            <a:t>National Standards for Disability Services</a:t>
          </a:r>
        </a:p>
      </dgm:t>
    </dgm:pt>
    <dgm:pt modelId="{200090E0-DFF9-425C-86AD-3BCBC756ADA9}" type="parTrans" cxnId="{002F4FFA-1090-404A-8A1B-6814AAFD3322}">
      <dgm:prSet/>
      <dgm:spPr/>
      <dgm:t>
        <a:bodyPr/>
        <a:lstStyle/>
        <a:p>
          <a:endParaRPr lang="en-AU"/>
        </a:p>
      </dgm:t>
    </dgm:pt>
    <dgm:pt modelId="{16A88276-2C5F-4F45-A913-5AB4834C8810}" type="sibTrans" cxnId="{002F4FFA-1090-404A-8A1B-6814AAFD3322}">
      <dgm:prSet/>
      <dgm:spPr/>
      <dgm:t>
        <a:bodyPr/>
        <a:lstStyle/>
        <a:p>
          <a:endParaRPr lang="en-AU"/>
        </a:p>
      </dgm:t>
    </dgm:pt>
    <dgm:pt modelId="{35510D97-970E-454A-A81E-3F0B5410FA4A}">
      <dgm:prSet custT="1"/>
      <dgm:spPr/>
      <dgm:t>
        <a:bodyPr/>
        <a:lstStyle/>
        <a:p>
          <a:r>
            <a:rPr lang="en-US" sz="2000"/>
            <a:t>The requirements of the law of the State or Territory in which the restrictive practice is used</a:t>
          </a:r>
        </a:p>
      </dgm:t>
    </dgm:pt>
    <dgm:pt modelId="{41C0CE80-FB30-4844-8FAE-0E84501823E8}" type="parTrans" cxnId="{50F7788E-39D8-46E3-B8CA-917D0EB21E05}">
      <dgm:prSet/>
      <dgm:spPr/>
      <dgm:t>
        <a:bodyPr/>
        <a:lstStyle/>
        <a:p>
          <a:endParaRPr lang="en-AU"/>
        </a:p>
      </dgm:t>
    </dgm:pt>
    <dgm:pt modelId="{FBC543EE-52A4-4B72-B5AF-B03E02178EBC}" type="sibTrans" cxnId="{50F7788E-39D8-46E3-B8CA-917D0EB21E05}">
      <dgm:prSet/>
      <dgm:spPr/>
      <dgm:t>
        <a:bodyPr/>
        <a:lstStyle/>
        <a:p>
          <a:endParaRPr lang="en-AU"/>
        </a:p>
      </dgm:t>
    </dgm:pt>
    <dgm:pt modelId="{D381C191-B3A7-4701-883F-E8AB75B812F9}">
      <dgm:prSet custT="1"/>
      <dgm:spPr/>
      <dgm:t>
        <a:bodyPr/>
        <a:lstStyle/>
        <a:p>
          <a:r>
            <a:rPr lang="en-US" sz="2000"/>
            <a:t>Any relevant provisions of the person's care or </a:t>
          </a:r>
          <a:r>
            <a:rPr lang="en-US" sz="2000" err="1"/>
            <a:t>behaviour</a:t>
          </a:r>
          <a:r>
            <a:rPr lang="en-US" sz="2000"/>
            <a:t> support plan</a:t>
          </a:r>
        </a:p>
      </dgm:t>
    </dgm:pt>
    <dgm:pt modelId="{01224C4A-C450-4B79-8AA2-3CD8E2A1CD03}" type="parTrans" cxnId="{ADDB67AA-6137-48AF-80B2-352959257673}">
      <dgm:prSet/>
      <dgm:spPr/>
      <dgm:t>
        <a:bodyPr/>
        <a:lstStyle/>
        <a:p>
          <a:endParaRPr lang="en-AU"/>
        </a:p>
      </dgm:t>
    </dgm:pt>
    <dgm:pt modelId="{6296C852-BC27-43AB-B114-7CB5CB335DB9}" type="sibTrans" cxnId="{ADDB67AA-6137-48AF-80B2-352959257673}">
      <dgm:prSet/>
      <dgm:spPr/>
      <dgm:t>
        <a:bodyPr/>
        <a:lstStyle/>
        <a:p>
          <a:endParaRPr lang="en-AU"/>
        </a:p>
      </dgm:t>
    </dgm:pt>
    <dgm:pt modelId="{F7A503FF-A87F-4200-A28E-28E93688EDA1}" type="pres">
      <dgm:prSet presAssocID="{8CC71806-097C-49B6-97A0-A89DF07FA2FC}" presName="linear" presStyleCnt="0">
        <dgm:presLayoutVars>
          <dgm:animLvl val="lvl"/>
          <dgm:resizeHandles val="exact"/>
        </dgm:presLayoutVars>
      </dgm:prSet>
      <dgm:spPr/>
    </dgm:pt>
    <dgm:pt modelId="{59966E2C-EE72-4387-BB13-C0C9C8CE16DA}" type="pres">
      <dgm:prSet presAssocID="{F32C8C6C-4C7B-4D1D-8D2A-E93078982BBD}" presName="parentText" presStyleLbl="node1" presStyleIdx="0" presStyleCnt="5">
        <dgm:presLayoutVars>
          <dgm:chMax val="0"/>
          <dgm:bulletEnabled val="1"/>
        </dgm:presLayoutVars>
      </dgm:prSet>
      <dgm:spPr/>
    </dgm:pt>
    <dgm:pt modelId="{4800F3AB-988C-4D54-8B63-6E03ECCBAD30}" type="pres">
      <dgm:prSet presAssocID="{27ECE0EF-0AAA-43D0-8E68-653BDAB81F4B}" presName="spacer" presStyleCnt="0"/>
      <dgm:spPr/>
    </dgm:pt>
    <dgm:pt modelId="{1CC14263-4AA7-4352-9068-5855C0E8F495}" type="pres">
      <dgm:prSet presAssocID="{DCE76A65-0A39-456B-B9AB-7193F44E17C1}" presName="parentText" presStyleLbl="node1" presStyleIdx="1" presStyleCnt="5">
        <dgm:presLayoutVars>
          <dgm:chMax val="0"/>
          <dgm:bulletEnabled val="1"/>
        </dgm:presLayoutVars>
      </dgm:prSet>
      <dgm:spPr/>
    </dgm:pt>
    <dgm:pt modelId="{2DA831C1-40F8-4A9D-8B66-90DD995CC3B6}" type="pres">
      <dgm:prSet presAssocID="{4F083E12-7CAE-4312-BC37-F13D1F162FB2}" presName="spacer" presStyleCnt="0"/>
      <dgm:spPr/>
    </dgm:pt>
    <dgm:pt modelId="{A9187144-C4C0-452B-B4B7-172A15920F94}" type="pres">
      <dgm:prSet presAssocID="{0D884EE4-A5F3-41EB-AF39-FEFACBD39E63}" presName="parentText" presStyleLbl="node1" presStyleIdx="2" presStyleCnt="5">
        <dgm:presLayoutVars>
          <dgm:chMax val="0"/>
          <dgm:bulletEnabled val="1"/>
        </dgm:presLayoutVars>
      </dgm:prSet>
      <dgm:spPr/>
    </dgm:pt>
    <dgm:pt modelId="{7E55014D-977F-44A8-8DBC-036020138599}" type="pres">
      <dgm:prSet presAssocID="{16A88276-2C5F-4F45-A913-5AB4834C8810}" presName="spacer" presStyleCnt="0"/>
      <dgm:spPr/>
    </dgm:pt>
    <dgm:pt modelId="{424A9A07-ED6B-4823-BBD3-98DCBC671900}" type="pres">
      <dgm:prSet presAssocID="{35510D97-970E-454A-A81E-3F0B5410FA4A}" presName="parentText" presStyleLbl="node1" presStyleIdx="3" presStyleCnt="5">
        <dgm:presLayoutVars>
          <dgm:chMax val="0"/>
          <dgm:bulletEnabled val="1"/>
        </dgm:presLayoutVars>
      </dgm:prSet>
      <dgm:spPr/>
    </dgm:pt>
    <dgm:pt modelId="{57DDF56B-23EF-4F19-8DB1-F09EDE6C08D5}" type="pres">
      <dgm:prSet presAssocID="{FBC543EE-52A4-4B72-B5AF-B03E02178EBC}" presName="spacer" presStyleCnt="0"/>
      <dgm:spPr/>
    </dgm:pt>
    <dgm:pt modelId="{835DC8A8-E073-4B57-B6E5-380A9275CDA2}" type="pres">
      <dgm:prSet presAssocID="{D381C191-B3A7-4701-883F-E8AB75B812F9}" presName="parentText" presStyleLbl="node1" presStyleIdx="4" presStyleCnt="5">
        <dgm:presLayoutVars>
          <dgm:chMax val="0"/>
          <dgm:bulletEnabled val="1"/>
        </dgm:presLayoutVars>
      </dgm:prSet>
      <dgm:spPr/>
    </dgm:pt>
  </dgm:ptLst>
  <dgm:cxnLst>
    <dgm:cxn modelId="{2FB83D3F-D449-440E-9B98-D02387C9E3A8}" srcId="{8CC71806-097C-49B6-97A0-A89DF07FA2FC}" destId="{DCE76A65-0A39-456B-B9AB-7193F44E17C1}" srcOrd="1" destOrd="0" parTransId="{7629588D-E146-4B35-959C-05C3E543A3BD}" sibTransId="{4F083E12-7CAE-4312-BC37-F13D1F162FB2}"/>
    <dgm:cxn modelId="{6354795D-5585-495D-8F0B-1536D3365A0D}" type="presOf" srcId="{0D884EE4-A5F3-41EB-AF39-FEFACBD39E63}" destId="{A9187144-C4C0-452B-B4B7-172A15920F94}" srcOrd="0" destOrd="0" presId="urn:microsoft.com/office/officeart/2005/8/layout/vList2"/>
    <dgm:cxn modelId="{EF15CF66-A36B-4692-9192-EDA129EA1A90}" type="presOf" srcId="{D381C191-B3A7-4701-883F-E8AB75B812F9}" destId="{835DC8A8-E073-4B57-B6E5-380A9275CDA2}" srcOrd="0" destOrd="0" presId="urn:microsoft.com/office/officeart/2005/8/layout/vList2"/>
    <dgm:cxn modelId="{7A464E4F-21E4-4E13-A88E-9F613B9691CF}" type="presOf" srcId="{8CC71806-097C-49B6-97A0-A89DF07FA2FC}" destId="{F7A503FF-A87F-4200-A28E-28E93688EDA1}" srcOrd="0" destOrd="0" presId="urn:microsoft.com/office/officeart/2005/8/layout/vList2"/>
    <dgm:cxn modelId="{D168B66F-F0F9-4CF7-B30D-1C8C8CD839C1}" type="presOf" srcId="{DCE76A65-0A39-456B-B9AB-7193F44E17C1}" destId="{1CC14263-4AA7-4352-9068-5855C0E8F495}" srcOrd="0" destOrd="0" presId="urn:microsoft.com/office/officeart/2005/8/layout/vList2"/>
    <dgm:cxn modelId="{0DE6B07E-0B20-4F30-B12A-86F7ABEC607B}" type="presOf" srcId="{35510D97-970E-454A-A81E-3F0B5410FA4A}" destId="{424A9A07-ED6B-4823-BBD3-98DCBC671900}" srcOrd="0" destOrd="0" presId="urn:microsoft.com/office/officeart/2005/8/layout/vList2"/>
    <dgm:cxn modelId="{50F7788E-39D8-46E3-B8CA-917D0EB21E05}" srcId="{8CC71806-097C-49B6-97A0-A89DF07FA2FC}" destId="{35510D97-970E-454A-A81E-3F0B5410FA4A}" srcOrd="3" destOrd="0" parTransId="{41C0CE80-FB30-4844-8FAE-0E84501823E8}" sibTransId="{FBC543EE-52A4-4B72-B5AF-B03E02178EBC}"/>
    <dgm:cxn modelId="{ADDB67AA-6137-48AF-80B2-352959257673}" srcId="{8CC71806-097C-49B6-97A0-A89DF07FA2FC}" destId="{D381C191-B3A7-4701-883F-E8AB75B812F9}" srcOrd="4" destOrd="0" parTransId="{01224C4A-C450-4B79-8AA2-3CD8E2A1CD03}" sibTransId="{6296C852-BC27-43AB-B114-7CB5CB335DB9}"/>
    <dgm:cxn modelId="{84BAA9AA-6EA1-4044-BBEA-FFA179A54DC0}" srcId="{8CC71806-097C-49B6-97A0-A89DF07FA2FC}" destId="{F32C8C6C-4C7B-4D1D-8D2A-E93078982BBD}" srcOrd="0" destOrd="0" parTransId="{F94AB0B0-EADC-4D0A-84C6-7D74EC8E6119}" sibTransId="{27ECE0EF-0AAA-43D0-8E68-653BDAB81F4B}"/>
    <dgm:cxn modelId="{E4D231B0-7314-4C02-94E4-260F211731D9}" type="presOf" srcId="{F32C8C6C-4C7B-4D1D-8D2A-E93078982BBD}" destId="{59966E2C-EE72-4387-BB13-C0C9C8CE16DA}" srcOrd="0" destOrd="0" presId="urn:microsoft.com/office/officeart/2005/8/layout/vList2"/>
    <dgm:cxn modelId="{002F4FFA-1090-404A-8A1B-6814AAFD3322}" srcId="{8CC71806-097C-49B6-97A0-A89DF07FA2FC}" destId="{0D884EE4-A5F3-41EB-AF39-FEFACBD39E63}" srcOrd="2" destOrd="0" parTransId="{200090E0-DFF9-425C-86AD-3BCBC756ADA9}" sibTransId="{16A88276-2C5F-4F45-A913-5AB4834C8810}"/>
    <dgm:cxn modelId="{1B3F7A41-30B5-48DA-BBC6-CF6AB518755F}" type="presParOf" srcId="{F7A503FF-A87F-4200-A28E-28E93688EDA1}" destId="{59966E2C-EE72-4387-BB13-C0C9C8CE16DA}" srcOrd="0" destOrd="0" presId="urn:microsoft.com/office/officeart/2005/8/layout/vList2"/>
    <dgm:cxn modelId="{563C6924-55E4-4F8F-9730-A05C72D1C47A}" type="presParOf" srcId="{F7A503FF-A87F-4200-A28E-28E93688EDA1}" destId="{4800F3AB-988C-4D54-8B63-6E03ECCBAD30}" srcOrd="1" destOrd="0" presId="urn:microsoft.com/office/officeart/2005/8/layout/vList2"/>
    <dgm:cxn modelId="{C642F4AF-2F62-478F-9CF1-A8B47E4655C4}" type="presParOf" srcId="{F7A503FF-A87F-4200-A28E-28E93688EDA1}" destId="{1CC14263-4AA7-4352-9068-5855C0E8F495}" srcOrd="2" destOrd="0" presId="urn:microsoft.com/office/officeart/2005/8/layout/vList2"/>
    <dgm:cxn modelId="{52B6E573-6BBB-4E2F-A684-ABB23D87F589}" type="presParOf" srcId="{F7A503FF-A87F-4200-A28E-28E93688EDA1}" destId="{2DA831C1-40F8-4A9D-8B66-90DD995CC3B6}" srcOrd="3" destOrd="0" presId="urn:microsoft.com/office/officeart/2005/8/layout/vList2"/>
    <dgm:cxn modelId="{AE884930-5BC8-4328-B348-932C759C9BA5}" type="presParOf" srcId="{F7A503FF-A87F-4200-A28E-28E93688EDA1}" destId="{A9187144-C4C0-452B-B4B7-172A15920F94}" srcOrd="4" destOrd="0" presId="urn:microsoft.com/office/officeart/2005/8/layout/vList2"/>
    <dgm:cxn modelId="{D7A3C167-E609-4142-8621-B4F6C9FE7502}" type="presParOf" srcId="{F7A503FF-A87F-4200-A28E-28E93688EDA1}" destId="{7E55014D-977F-44A8-8DBC-036020138599}" srcOrd="5" destOrd="0" presId="urn:microsoft.com/office/officeart/2005/8/layout/vList2"/>
    <dgm:cxn modelId="{F5940674-5D29-4250-A701-97FE19B252ED}" type="presParOf" srcId="{F7A503FF-A87F-4200-A28E-28E93688EDA1}" destId="{424A9A07-ED6B-4823-BBD3-98DCBC671900}" srcOrd="6" destOrd="0" presId="urn:microsoft.com/office/officeart/2005/8/layout/vList2"/>
    <dgm:cxn modelId="{F5179A2A-F698-453F-9865-E329FC1A5EED}" type="presParOf" srcId="{F7A503FF-A87F-4200-A28E-28E93688EDA1}" destId="{57DDF56B-23EF-4F19-8DB1-F09EDE6C08D5}" srcOrd="7" destOrd="0" presId="urn:microsoft.com/office/officeart/2005/8/layout/vList2"/>
    <dgm:cxn modelId="{4DBE91E3-3D6C-4CC8-A2F6-D8159DF6F47A}" type="presParOf" srcId="{F7A503FF-A87F-4200-A28E-28E93688EDA1}" destId="{835DC8A8-E073-4B57-B6E5-380A9275CDA2}"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C035825-903E-4744-8A09-9D43759EF8C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6FF73319-8B7B-426F-8403-861E0B2B24A6}">
      <dgm:prSet phldrT="[Text]" custT="1"/>
      <dgm:spPr/>
      <dgm:t>
        <a:bodyPr/>
        <a:lstStyle/>
        <a:p>
          <a:pPr>
            <a:buClr>
              <a:srgbClr val="1C96D3"/>
            </a:buClr>
            <a:buFont typeface="Wingdings" panose="05000000000000000000" pitchFamily="2" charset="2"/>
            <a:buChar char="§"/>
          </a:pPr>
          <a:r>
            <a:rPr lang="en-US" sz="2000"/>
            <a:t>Include evidence of consent from the person</a:t>
          </a:r>
          <a:endParaRPr lang="en-AU" sz="2000"/>
        </a:p>
      </dgm:t>
    </dgm:pt>
    <dgm:pt modelId="{930E9224-E89B-4566-957C-17284C75927E}" type="parTrans" cxnId="{0F2E19EE-B34B-4A56-89CC-BFF960ECDC83}">
      <dgm:prSet/>
      <dgm:spPr/>
      <dgm:t>
        <a:bodyPr/>
        <a:lstStyle/>
        <a:p>
          <a:endParaRPr lang="en-AU"/>
        </a:p>
      </dgm:t>
    </dgm:pt>
    <dgm:pt modelId="{C5070A86-982D-43EB-9BD8-43877F2BFF05}" type="sibTrans" cxnId="{0F2E19EE-B34B-4A56-89CC-BFF960ECDC83}">
      <dgm:prSet/>
      <dgm:spPr/>
      <dgm:t>
        <a:bodyPr/>
        <a:lstStyle/>
        <a:p>
          <a:endParaRPr lang="en-AU"/>
        </a:p>
      </dgm:t>
    </dgm:pt>
    <dgm:pt modelId="{CAE5CAA7-41AE-43E9-B89B-81DAC28FA87D}">
      <dgm:prSet custT="1"/>
      <dgm:spPr/>
      <dgm:t>
        <a:bodyPr/>
        <a:lstStyle/>
        <a:p>
          <a:r>
            <a:rPr lang="en-US" sz="2000" dirty="0"/>
            <a:t>Also have an ongoing documentation in place to inform other staff of continuing care</a:t>
          </a:r>
        </a:p>
      </dgm:t>
    </dgm:pt>
    <dgm:pt modelId="{5429012E-51E3-4B48-ACDF-CBD568334CEB}" type="parTrans" cxnId="{734C0BD1-D974-408B-A88B-860D9706CB7B}">
      <dgm:prSet/>
      <dgm:spPr/>
      <dgm:t>
        <a:bodyPr/>
        <a:lstStyle/>
        <a:p>
          <a:endParaRPr lang="en-AU"/>
        </a:p>
      </dgm:t>
    </dgm:pt>
    <dgm:pt modelId="{5A4EEB20-979D-4B25-83C9-E2BB83F9F9F6}" type="sibTrans" cxnId="{734C0BD1-D974-408B-A88B-860D9706CB7B}">
      <dgm:prSet/>
      <dgm:spPr/>
      <dgm:t>
        <a:bodyPr/>
        <a:lstStyle/>
        <a:p>
          <a:endParaRPr lang="en-AU"/>
        </a:p>
      </dgm:t>
    </dgm:pt>
    <dgm:pt modelId="{592E0AFA-796E-4208-8E04-A7125DA9DB8B}" type="pres">
      <dgm:prSet presAssocID="{FC035825-903E-4744-8A09-9D43759EF8C4}" presName="Name0" presStyleCnt="0">
        <dgm:presLayoutVars>
          <dgm:chMax val="7"/>
          <dgm:chPref val="7"/>
          <dgm:dir/>
        </dgm:presLayoutVars>
      </dgm:prSet>
      <dgm:spPr/>
    </dgm:pt>
    <dgm:pt modelId="{C8382114-6D78-4363-9FF5-CD4481B2B2FF}" type="pres">
      <dgm:prSet presAssocID="{FC035825-903E-4744-8A09-9D43759EF8C4}" presName="Name1" presStyleCnt="0"/>
      <dgm:spPr/>
    </dgm:pt>
    <dgm:pt modelId="{BD94EF86-AE42-41EE-B511-38CF38F7B83A}" type="pres">
      <dgm:prSet presAssocID="{FC035825-903E-4744-8A09-9D43759EF8C4}" presName="cycle" presStyleCnt="0"/>
      <dgm:spPr/>
    </dgm:pt>
    <dgm:pt modelId="{9145EF4B-2BB3-4EE7-A075-3FFA85F388E8}" type="pres">
      <dgm:prSet presAssocID="{FC035825-903E-4744-8A09-9D43759EF8C4}" presName="srcNode" presStyleLbl="node1" presStyleIdx="0" presStyleCnt="2"/>
      <dgm:spPr/>
    </dgm:pt>
    <dgm:pt modelId="{84A08DA1-0EED-4751-9518-F213FDCB4CCD}" type="pres">
      <dgm:prSet presAssocID="{FC035825-903E-4744-8A09-9D43759EF8C4}" presName="conn" presStyleLbl="parChTrans1D2" presStyleIdx="0" presStyleCnt="1"/>
      <dgm:spPr/>
    </dgm:pt>
    <dgm:pt modelId="{C779547A-1D88-484A-A7BF-6FDF90D0DE5B}" type="pres">
      <dgm:prSet presAssocID="{FC035825-903E-4744-8A09-9D43759EF8C4}" presName="extraNode" presStyleLbl="node1" presStyleIdx="0" presStyleCnt="2"/>
      <dgm:spPr/>
    </dgm:pt>
    <dgm:pt modelId="{7952C6CA-E791-4E13-A560-2D7E425E2EC5}" type="pres">
      <dgm:prSet presAssocID="{FC035825-903E-4744-8A09-9D43759EF8C4}" presName="dstNode" presStyleLbl="node1" presStyleIdx="0" presStyleCnt="2"/>
      <dgm:spPr/>
    </dgm:pt>
    <dgm:pt modelId="{8953517D-39F0-43BE-AC4C-BECC23B91A2B}" type="pres">
      <dgm:prSet presAssocID="{6FF73319-8B7B-426F-8403-861E0B2B24A6}" presName="text_1" presStyleLbl="node1" presStyleIdx="0" presStyleCnt="2">
        <dgm:presLayoutVars>
          <dgm:bulletEnabled val="1"/>
        </dgm:presLayoutVars>
      </dgm:prSet>
      <dgm:spPr/>
    </dgm:pt>
    <dgm:pt modelId="{E398B391-69A1-4BB9-8CC7-45D8C6F0330B}" type="pres">
      <dgm:prSet presAssocID="{6FF73319-8B7B-426F-8403-861E0B2B24A6}" presName="accent_1" presStyleCnt="0"/>
      <dgm:spPr/>
    </dgm:pt>
    <dgm:pt modelId="{3E3E25AE-E6A5-402A-AE32-6C32D5BBE5D5}" type="pres">
      <dgm:prSet presAssocID="{6FF73319-8B7B-426F-8403-861E0B2B24A6}" presName="accentRepeatNode" presStyleLbl="solidFgAcc1" presStyleIdx="0" presStyleCnt="2"/>
      <dgm:spPr/>
    </dgm:pt>
    <dgm:pt modelId="{B1EAC646-CD3E-458F-87CF-64351F00E3A6}" type="pres">
      <dgm:prSet presAssocID="{CAE5CAA7-41AE-43E9-B89B-81DAC28FA87D}" presName="text_2" presStyleLbl="node1" presStyleIdx="1" presStyleCnt="2">
        <dgm:presLayoutVars>
          <dgm:bulletEnabled val="1"/>
        </dgm:presLayoutVars>
      </dgm:prSet>
      <dgm:spPr/>
    </dgm:pt>
    <dgm:pt modelId="{8B137B5B-205C-4040-A290-737260C4C61E}" type="pres">
      <dgm:prSet presAssocID="{CAE5CAA7-41AE-43E9-B89B-81DAC28FA87D}" presName="accent_2" presStyleCnt="0"/>
      <dgm:spPr/>
    </dgm:pt>
    <dgm:pt modelId="{B939C3F6-2EE5-4316-9088-B3D5337879AF}" type="pres">
      <dgm:prSet presAssocID="{CAE5CAA7-41AE-43E9-B89B-81DAC28FA87D}" presName="accentRepeatNode" presStyleLbl="solidFgAcc1" presStyleIdx="1" presStyleCnt="2"/>
      <dgm:spPr/>
    </dgm:pt>
  </dgm:ptLst>
  <dgm:cxnLst>
    <dgm:cxn modelId="{05364844-980F-4AA8-8342-2415D6D7BAF6}" type="presOf" srcId="{CAE5CAA7-41AE-43E9-B89B-81DAC28FA87D}" destId="{B1EAC646-CD3E-458F-87CF-64351F00E3A6}" srcOrd="0" destOrd="0" presId="urn:microsoft.com/office/officeart/2008/layout/VerticalCurvedList"/>
    <dgm:cxn modelId="{DCBA736E-DC64-4EE1-9C31-02AB7DCF07E7}" type="presOf" srcId="{FC035825-903E-4744-8A09-9D43759EF8C4}" destId="{592E0AFA-796E-4208-8E04-A7125DA9DB8B}" srcOrd="0" destOrd="0" presId="urn:microsoft.com/office/officeart/2008/layout/VerticalCurvedList"/>
    <dgm:cxn modelId="{25A917CB-2127-469A-A610-B9336D5A1B5A}" type="presOf" srcId="{6FF73319-8B7B-426F-8403-861E0B2B24A6}" destId="{8953517D-39F0-43BE-AC4C-BECC23B91A2B}" srcOrd="0" destOrd="0" presId="urn:microsoft.com/office/officeart/2008/layout/VerticalCurvedList"/>
    <dgm:cxn modelId="{734C0BD1-D974-408B-A88B-860D9706CB7B}" srcId="{FC035825-903E-4744-8A09-9D43759EF8C4}" destId="{CAE5CAA7-41AE-43E9-B89B-81DAC28FA87D}" srcOrd="1" destOrd="0" parTransId="{5429012E-51E3-4B48-ACDF-CBD568334CEB}" sibTransId="{5A4EEB20-979D-4B25-83C9-E2BB83F9F9F6}"/>
    <dgm:cxn modelId="{0F2E19EE-B34B-4A56-89CC-BFF960ECDC83}" srcId="{FC035825-903E-4744-8A09-9D43759EF8C4}" destId="{6FF73319-8B7B-426F-8403-861E0B2B24A6}" srcOrd="0" destOrd="0" parTransId="{930E9224-E89B-4566-957C-17284C75927E}" sibTransId="{C5070A86-982D-43EB-9BD8-43877F2BFF05}"/>
    <dgm:cxn modelId="{96FA7CFF-0137-407F-B686-B1C0527B29B0}" type="presOf" srcId="{C5070A86-982D-43EB-9BD8-43877F2BFF05}" destId="{84A08DA1-0EED-4751-9518-F213FDCB4CCD}" srcOrd="0" destOrd="0" presId="urn:microsoft.com/office/officeart/2008/layout/VerticalCurvedList"/>
    <dgm:cxn modelId="{FC828AC5-2307-4514-B654-6B3C03955D26}" type="presParOf" srcId="{592E0AFA-796E-4208-8E04-A7125DA9DB8B}" destId="{C8382114-6D78-4363-9FF5-CD4481B2B2FF}" srcOrd="0" destOrd="0" presId="urn:microsoft.com/office/officeart/2008/layout/VerticalCurvedList"/>
    <dgm:cxn modelId="{2BB19316-FA2C-4DD0-8E7C-7DA4068E1B27}" type="presParOf" srcId="{C8382114-6D78-4363-9FF5-CD4481B2B2FF}" destId="{BD94EF86-AE42-41EE-B511-38CF38F7B83A}" srcOrd="0" destOrd="0" presId="urn:microsoft.com/office/officeart/2008/layout/VerticalCurvedList"/>
    <dgm:cxn modelId="{5E382AFF-3E1D-4C92-A3BA-16C5C1B145A5}" type="presParOf" srcId="{BD94EF86-AE42-41EE-B511-38CF38F7B83A}" destId="{9145EF4B-2BB3-4EE7-A075-3FFA85F388E8}" srcOrd="0" destOrd="0" presId="urn:microsoft.com/office/officeart/2008/layout/VerticalCurvedList"/>
    <dgm:cxn modelId="{C8CBDDF8-B4CF-49AC-BE9B-B7878BB595A4}" type="presParOf" srcId="{BD94EF86-AE42-41EE-B511-38CF38F7B83A}" destId="{84A08DA1-0EED-4751-9518-F213FDCB4CCD}" srcOrd="1" destOrd="0" presId="urn:microsoft.com/office/officeart/2008/layout/VerticalCurvedList"/>
    <dgm:cxn modelId="{60D54448-A0F1-4A1E-A32B-1545F720422C}" type="presParOf" srcId="{BD94EF86-AE42-41EE-B511-38CF38F7B83A}" destId="{C779547A-1D88-484A-A7BF-6FDF90D0DE5B}" srcOrd="2" destOrd="0" presId="urn:microsoft.com/office/officeart/2008/layout/VerticalCurvedList"/>
    <dgm:cxn modelId="{519EA273-1434-4F7C-84A9-51995B2AAC15}" type="presParOf" srcId="{BD94EF86-AE42-41EE-B511-38CF38F7B83A}" destId="{7952C6CA-E791-4E13-A560-2D7E425E2EC5}" srcOrd="3" destOrd="0" presId="urn:microsoft.com/office/officeart/2008/layout/VerticalCurvedList"/>
    <dgm:cxn modelId="{7FAF8EA4-9F6B-440C-85D4-FFAC3A83B61F}" type="presParOf" srcId="{C8382114-6D78-4363-9FF5-CD4481B2B2FF}" destId="{8953517D-39F0-43BE-AC4C-BECC23B91A2B}" srcOrd="1" destOrd="0" presId="urn:microsoft.com/office/officeart/2008/layout/VerticalCurvedList"/>
    <dgm:cxn modelId="{72C2506C-DA2C-4172-95CD-2C62DEEAE0BB}" type="presParOf" srcId="{C8382114-6D78-4363-9FF5-CD4481B2B2FF}" destId="{E398B391-69A1-4BB9-8CC7-45D8C6F0330B}" srcOrd="2" destOrd="0" presId="urn:microsoft.com/office/officeart/2008/layout/VerticalCurvedList"/>
    <dgm:cxn modelId="{B80A7CEC-C1C8-4D0E-A723-647688133F34}" type="presParOf" srcId="{E398B391-69A1-4BB9-8CC7-45D8C6F0330B}" destId="{3E3E25AE-E6A5-402A-AE32-6C32D5BBE5D5}" srcOrd="0" destOrd="0" presId="urn:microsoft.com/office/officeart/2008/layout/VerticalCurvedList"/>
    <dgm:cxn modelId="{C93CECE6-9018-4D8F-8C9F-3FDD5458B1E3}" type="presParOf" srcId="{C8382114-6D78-4363-9FF5-CD4481B2B2FF}" destId="{B1EAC646-CD3E-458F-87CF-64351F00E3A6}" srcOrd="3" destOrd="0" presId="urn:microsoft.com/office/officeart/2008/layout/VerticalCurvedList"/>
    <dgm:cxn modelId="{748B3656-BBF3-43C9-A38A-D714EE7C1ECB}" type="presParOf" srcId="{C8382114-6D78-4363-9FF5-CD4481B2B2FF}" destId="{8B137B5B-205C-4040-A290-737260C4C61E}" srcOrd="4" destOrd="0" presId="urn:microsoft.com/office/officeart/2008/layout/VerticalCurvedList"/>
    <dgm:cxn modelId="{09B96518-2CF8-4ABC-9850-50C9ABB1F52A}" type="presParOf" srcId="{8B137B5B-205C-4040-A290-737260C4C61E}" destId="{B939C3F6-2EE5-4316-9088-B3D5337879A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8AF2DFD-49B6-46C4-9BB9-2EAE8A56303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542EEDB9-9CE4-4565-9821-D35251AE8788}">
      <dgm:prSet phldrT="[Text]" custT="1"/>
      <dgm:spPr/>
      <dgm:t>
        <a:bodyPr/>
        <a:lstStyle/>
        <a:p>
          <a:pPr>
            <a:buClr>
              <a:srgbClr val="1C96D3"/>
            </a:buClr>
            <a:buFont typeface="Wingdings" panose="05000000000000000000" pitchFamily="2" charset="2"/>
            <a:buChar char="§"/>
          </a:pPr>
          <a:r>
            <a:rPr lang="en-US" sz="2000" dirty="0"/>
            <a:t>Without </a:t>
          </a:r>
          <a:r>
            <a:rPr lang="en-US" sz="2000" dirty="0" err="1"/>
            <a:t>authorisation</a:t>
          </a:r>
          <a:r>
            <a:rPr lang="en-US" sz="2000" dirty="0"/>
            <a:t> by the relevant state or territory (however described), or</a:t>
          </a:r>
          <a:endParaRPr lang="en-AU" sz="2000" dirty="0"/>
        </a:p>
      </dgm:t>
    </dgm:pt>
    <dgm:pt modelId="{E17ACC32-F742-4522-8948-067DED451512}" type="parTrans" cxnId="{E38049FB-E9A9-4543-8249-A203CD16269D}">
      <dgm:prSet/>
      <dgm:spPr/>
      <dgm:t>
        <a:bodyPr/>
        <a:lstStyle/>
        <a:p>
          <a:endParaRPr lang="en-AU"/>
        </a:p>
      </dgm:t>
    </dgm:pt>
    <dgm:pt modelId="{3A452DEF-2829-4E26-BD1A-0D6C4CCE2872}" type="sibTrans" cxnId="{E38049FB-E9A9-4543-8249-A203CD16269D}">
      <dgm:prSet/>
      <dgm:spPr/>
      <dgm:t>
        <a:bodyPr/>
        <a:lstStyle/>
        <a:p>
          <a:endParaRPr lang="en-AU"/>
        </a:p>
      </dgm:t>
    </dgm:pt>
    <dgm:pt modelId="{55418907-0C80-4EBD-A69F-1A74174E7636}">
      <dgm:prSet custT="1"/>
      <dgm:spPr/>
      <dgm:t>
        <a:bodyPr/>
        <a:lstStyle/>
        <a:p>
          <a:r>
            <a:rPr lang="en-US" sz="2000" dirty="0"/>
            <a:t>Not in accordance with a </a:t>
          </a:r>
          <a:r>
            <a:rPr lang="en-US" sz="2000" dirty="0" err="1"/>
            <a:t>behaviour</a:t>
          </a:r>
          <a:r>
            <a:rPr lang="en-US" sz="2000" dirty="0"/>
            <a:t> support plan.</a:t>
          </a:r>
        </a:p>
      </dgm:t>
    </dgm:pt>
    <dgm:pt modelId="{91183A73-97A3-4833-8743-BE4240230702}" type="parTrans" cxnId="{DD15F880-6ECC-40D1-B044-A4372001BEF6}">
      <dgm:prSet/>
      <dgm:spPr/>
      <dgm:t>
        <a:bodyPr/>
        <a:lstStyle/>
        <a:p>
          <a:endParaRPr lang="en-AU"/>
        </a:p>
      </dgm:t>
    </dgm:pt>
    <dgm:pt modelId="{F1C29DB1-638C-4303-B49E-B8C445C2DB5F}" type="sibTrans" cxnId="{DD15F880-6ECC-40D1-B044-A4372001BEF6}">
      <dgm:prSet/>
      <dgm:spPr/>
      <dgm:t>
        <a:bodyPr/>
        <a:lstStyle/>
        <a:p>
          <a:endParaRPr lang="en-AU"/>
        </a:p>
      </dgm:t>
    </dgm:pt>
    <dgm:pt modelId="{58142DDA-DB60-4BEC-92D8-B4BADC677E03}">
      <dgm:prSet custT="1"/>
      <dgm:spPr/>
      <dgm:t>
        <a:bodyPr/>
        <a:lstStyle/>
        <a:p>
          <a:r>
            <a:rPr lang="en-US" sz="2000" dirty="0"/>
            <a:t>The </a:t>
          </a:r>
          <a:r>
            <a:rPr lang="en-US" sz="2000" dirty="0" err="1"/>
            <a:t>authorisation</a:t>
          </a:r>
          <a:r>
            <a:rPr lang="en-US" sz="2000" dirty="0"/>
            <a:t> of restrictive practices is the responsibility of the state or territory.</a:t>
          </a:r>
          <a:br>
            <a:rPr lang="en-US" sz="2000" dirty="0"/>
          </a:br>
          <a:r>
            <a:rPr lang="en-US" sz="2000" dirty="0"/>
            <a:t>The NDIS requires practices to be used according to the relevant state or territory, however described. </a:t>
          </a:r>
        </a:p>
      </dgm:t>
    </dgm:pt>
    <dgm:pt modelId="{22D1D5CF-B1B1-4839-AC8F-1E2834A764D7}" type="parTrans" cxnId="{6A0E40B2-91C0-49FB-9A6F-E0B36E0CF954}">
      <dgm:prSet/>
      <dgm:spPr/>
      <dgm:t>
        <a:bodyPr/>
        <a:lstStyle/>
        <a:p>
          <a:endParaRPr lang="en-AU"/>
        </a:p>
      </dgm:t>
    </dgm:pt>
    <dgm:pt modelId="{A423FB28-3A27-4CE6-8B15-F787B39F526E}" type="sibTrans" cxnId="{6A0E40B2-91C0-49FB-9A6F-E0B36E0CF954}">
      <dgm:prSet/>
      <dgm:spPr/>
      <dgm:t>
        <a:bodyPr/>
        <a:lstStyle/>
        <a:p>
          <a:endParaRPr lang="en-AU"/>
        </a:p>
      </dgm:t>
    </dgm:pt>
    <dgm:pt modelId="{1299D5B1-3987-4D3F-AC8D-E29C31A072D0}" type="pres">
      <dgm:prSet presAssocID="{48AF2DFD-49B6-46C4-9BB9-2EAE8A563033}" presName="linear" presStyleCnt="0">
        <dgm:presLayoutVars>
          <dgm:animLvl val="lvl"/>
          <dgm:resizeHandles val="exact"/>
        </dgm:presLayoutVars>
      </dgm:prSet>
      <dgm:spPr/>
    </dgm:pt>
    <dgm:pt modelId="{C78FB0FA-6B00-4C6F-9C6E-94FC138A785A}" type="pres">
      <dgm:prSet presAssocID="{542EEDB9-9CE4-4565-9821-D35251AE8788}" presName="parentText" presStyleLbl="node1" presStyleIdx="0" presStyleCnt="3">
        <dgm:presLayoutVars>
          <dgm:chMax val="0"/>
          <dgm:bulletEnabled val="1"/>
        </dgm:presLayoutVars>
      </dgm:prSet>
      <dgm:spPr/>
    </dgm:pt>
    <dgm:pt modelId="{C84AB768-27F1-4494-A6C4-8BA633EF0CB8}" type="pres">
      <dgm:prSet presAssocID="{3A452DEF-2829-4E26-BD1A-0D6C4CCE2872}" presName="spacer" presStyleCnt="0"/>
      <dgm:spPr/>
    </dgm:pt>
    <dgm:pt modelId="{969B1DD1-DC11-4DBA-9E45-6B0FF269AAD6}" type="pres">
      <dgm:prSet presAssocID="{55418907-0C80-4EBD-A69F-1A74174E7636}" presName="parentText" presStyleLbl="node1" presStyleIdx="1" presStyleCnt="3">
        <dgm:presLayoutVars>
          <dgm:chMax val="0"/>
          <dgm:bulletEnabled val="1"/>
        </dgm:presLayoutVars>
      </dgm:prSet>
      <dgm:spPr/>
    </dgm:pt>
    <dgm:pt modelId="{E8121352-CB5C-4EB5-80B0-4277363C6003}" type="pres">
      <dgm:prSet presAssocID="{F1C29DB1-638C-4303-B49E-B8C445C2DB5F}" presName="spacer" presStyleCnt="0"/>
      <dgm:spPr/>
    </dgm:pt>
    <dgm:pt modelId="{A3B1498D-B7F2-4DB3-A8CA-17CAB13426A3}" type="pres">
      <dgm:prSet presAssocID="{58142DDA-DB60-4BEC-92D8-B4BADC677E03}" presName="parentText" presStyleLbl="node1" presStyleIdx="2" presStyleCnt="3">
        <dgm:presLayoutVars>
          <dgm:chMax val="0"/>
          <dgm:bulletEnabled val="1"/>
        </dgm:presLayoutVars>
      </dgm:prSet>
      <dgm:spPr/>
    </dgm:pt>
  </dgm:ptLst>
  <dgm:cxnLst>
    <dgm:cxn modelId="{72BF4D0E-FEED-4C87-8DE4-1D8CA43B709C}" type="presOf" srcId="{55418907-0C80-4EBD-A69F-1A74174E7636}" destId="{969B1DD1-DC11-4DBA-9E45-6B0FF269AAD6}" srcOrd="0" destOrd="0" presId="urn:microsoft.com/office/officeart/2005/8/layout/vList2"/>
    <dgm:cxn modelId="{F4D75432-0F21-4B87-9E1F-90DC0623F2A2}" type="presOf" srcId="{58142DDA-DB60-4BEC-92D8-B4BADC677E03}" destId="{A3B1498D-B7F2-4DB3-A8CA-17CAB13426A3}" srcOrd="0" destOrd="0" presId="urn:microsoft.com/office/officeart/2005/8/layout/vList2"/>
    <dgm:cxn modelId="{0118AC35-988F-4129-AB88-442E6BEE59F1}" type="presOf" srcId="{542EEDB9-9CE4-4565-9821-D35251AE8788}" destId="{C78FB0FA-6B00-4C6F-9C6E-94FC138A785A}" srcOrd="0" destOrd="0" presId="urn:microsoft.com/office/officeart/2005/8/layout/vList2"/>
    <dgm:cxn modelId="{DD15F880-6ECC-40D1-B044-A4372001BEF6}" srcId="{48AF2DFD-49B6-46C4-9BB9-2EAE8A563033}" destId="{55418907-0C80-4EBD-A69F-1A74174E7636}" srcOrd="1" destOrd="0" parTransId="{91183A73-97A3-4833-8743-BE4240230702}" sibTransId="{F1C29DB1-638C-4303-B49E-B8C445C2DB5F}"/>
    <dgm:cxn modelId="{6A0E40B2-91C0-49FB-9A6F-E0B36E0CF954}" srcId="{48AF2DFD-49B6-46C4-9BB9-2EAE8A563033}" destId="{58142DDA-DB60-4BEC-92D8-B4BADC677E03}" srcOrd="2" destOrd="0" parTransId="{22D1D5CF-B1B1-4839-AC8F-1E2834A764D7}" sibTransId="{A423FB28-3A27-4CE6-8B15-F787B39F526E}"/>
    <dgm:cxn modelId="{056E1ED0-D476-464B-83C6-4646AFE87673}" type="presOf" srcId="{48AF2DFD-49B6-46C4-9BB9-2EAE8A563033}" destId="{1299D5B1-3987-4D3F-AC8D-E29C31A072D0}" srcOrd="0" destOrd="0" presId="urn:microsoft.com/office/officeart/2005/8/layout/vList2"/>
    <dgm:cxn modelId="{E38049FB-E9A9-4543-8249-A203CD16269D}" srcId="{48AF2DFD-49B6-46C4-9BB9-2EAE8A563033}" destId="{542EEDB9-9CE4-4565-9821-D35251AE8788}" srcOrd="0" destOrd="0" parTransId="{E17ACC32-F742-4522-8948-067DED451512}" sibTransId="{3A452DEF-2829-4E26-BD1A-0D6C4CCE2872}"/>
    <dgm:cxn modelId="{66001675-D385-4643-9E5A-3A7DBD9C7C74}" type="presParOf" srcId="{1299D5B1-3987-4D3F-AC8D-E29C31A072D0}" destId="{C78FB0FA-6B00-4C6F-9C6E-94FC138A785A}" srcOrd="0" destOrd="0" presId="urn:microsoft.com/office/officeart/2005/8/layout/vList2"/>
    <dgm:cxn modelId="{B1DB267D-CB82-4B04-8977-32B6B578EB59}" type="presParOf" srcId="{1299D5B1-3987-4D3F-AC8D-E29C31A072D0}" destId="{C84AB768-27F1-4494-A6C4-8BA633EF0CB8}" srcOrd="1" destOrd="0" presId="urn:microsoft.com/office/officeart/2005/8/layout/vList2"/>
    <dgm:cxn modelId="{DC869B56-051D-4DE9-8675-0DFE92D38B35}" type="presParOf" srcId="{1299D5B1-3987-4D3F-AC8D-E29C31A072D0}" destId="{969B1DD1-DC11-4DBA-9E45-6B0FF269AAD6}" srcOrd="2" destOrd="0" presId="urn:microsoft.com/office/officeart/2005/8/layout/vList2"/>
    <dgm:cxn modelId="{ACC09023-0891-49AC-AD23-045FEE75624C}" type="presParOf" srcId="{1299D5B1-3987-4D3F-AC8D-E29C31A072D0}" destId="{E8121352-CB5C-4EB5-80B0-4277363C6003}" srcOrd="3" destOrd="0" presId="urn:microsoft.com/office/officeart/2005/8/layout/vList2"/>
    <dgm:cxn modelId="{70B362AF-3A6F-4A3F-8EBF-DCBF90070468}" type="presParOf" srcId="{1299D5B1-3987-4D3F-AC8D-E29C31A072D0}" destId="{A3B1498D-B7F2-4DB3-A8CA-17CAB13426A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9D229E1-3CEA-476D-B3E5-BEE9D03E827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D081A6E-C948-446B-BF61-782B0B1A50F4}">
      <dgm:prSet phldrT="[Text]" custT="1"/>
      <dgm:spPr/>
      <dgm:t>
        <a:bodyPr/>
        <a:lstStyle/>
        <a:p>
          <a:pPr>
            <a:buFont typeface="Courier New" panose="02070309020205020404" pitchFamily="49" charset="0"/>
            <a:buChar char="o"/>
          </a:pPr>
          <a:r>
            <a:rPr lang="en-AU" sz="2000" dirty="0"/>
            <a:t>Persons </a:t>
          </a:r>
          <a:r>
            <a:rPr lang="en-AU" sz="2000"/>
            <a:t>With Disability</a:t>
          </a:r>
          <a:endParaRPr lang="en-AU" sz="2000" dirty="0"/>
        </a:p>
      </dgm:t>
    </dgm:pt>
    <dgm:pt modelId="{CB803262-EEE7-40D3-B356-09CB0C3F004B}" type="parTrans" cxnId="{594BD0BA-1B39-4B7F-B0DB-1D8286E50234}">
      <dgm:prSet/>
      <dgm:spPr/>
      <dgm:t>
        <a:bodyPr/>
        <a:lstStyle/>
        <a:p>
          <a:endParaRPr lang="en-AU" sz="1200"/>
        </a:p>
      </dgm:t>
    </dgm:pt>
    <dgm:pt modelId="{D943F17F-B492-463B-8FE1-04F3C9FB40F0}" type="sibTrans" cxnId="{594BD0BA-1B39-4B7F-B0DB-1D8286E50234}">
      <dgm:prSet/>
      <dgm:spPr/>
      <dgm:t>
        <a:bodyPr/>
        <a:lstStyle/>
        <a:p>
          <a:endParaRPr lang="en-AU" sz="1200"/>
        </a:p>
      </dgm:t>
    </dgm:pt>
    <dgm:pt modelId="{E5D37C75-3B82-493D-B669-075E7B81A9C0}">
      <dgm:prSet custT="1"/>
      <dgm:spPr/>
      <dgm:t>
        <a:bodyPr/>
        <a:lstStyle/>
        <a:p>
          <a:pPr>
            <a:buFont typeface="Courier New" panose="02070309020205020404" pitchFamily="49" charset="0"/>
            <a:buChar char="o"/>
          </a:pPr>
          <a:r>
            <a:rPr lang="en-AU" sz="2000"/>
            <a:t>Culturally And Linguistically Diverse People</a:t>
          </a:r>
          <a:endParaRPr lang="en-AU" sz="2000" dirty="0"/>
        </a:p>
      </dgm:t>
    </dgm:pt>
    <dgm:pt modelId="{FFDB14F0-EEAB-42CF-8AFA-611C81B07BA4}" type="parTrans" cxnId="{F3FE8149-1F7F-422E-9CDC-0CCBC74F2F35}">
      <dgm:prSet/>
      <dgm:spPr/>
      <dgm:t>
        <a:bodyPr/>
        <a:lstStyle/>
        <a:p>
          <a:endParaRPr lang="en-AU" sz="1200"/>
        </a:p>
      </dgm:t>
    </dgm:pt>
    <dgm:pt modelId="{D7B9DD63-D2F0-41A5-A4BA-1EBADA1ACA84}" type="sibTrans" cxnId="{F3FE8149-1F7F-422E-9CDC-0CCBC74F2F35}">
      <dgm:prSet/>
      <dgm:spPr/>
      <dgm:t>
        <a:bodyPr/>
        <a:lstStyle/>
        <a:p>
          <a:endParaRPr lang="en-AU" sz="1200"/>
        </a:p>
      </dgm:t>
    </dgm:pt>
    <dgm:pt modelId="{A89287B0-5EB7-4B32-8899-0A83E5D15EAA}">
      <dgm:prSet custT="1"/>
      <dgm:spPr/>
      <dgm:t>
        <a:bodyPr/>
        <a:lstStyle/>
        <a:p>
          <a:pPr>
            <a:buFont typeface="Courier New" panose="02070309020205020404" pitchFamily="49" charset="0"/>
            <a:buChar char="o"/>
          </a:pPr>
          <a:r>
            <a:rPr lang="en-AU" sz="2000"/>
            <a:t>Older Generations</a:t>
          </a:r>
          <a:endParaRPr lang="en-AU" sz="2000" dirty="0"/>
        </a:p>
      </dgm:t>
    </dgm:pt>
    <dgm:pt modelId="{F495F41E-E6EA-4B47-BE03-C722815E7168}" type="parTrans" cxnId="{56888E1D-43BF-4C48-99E0-618289B0C989}">
      <dgm:prSet/>
      <dgm:spPr/>
      <dgm:t>
        <a:bodyPr/>
        <a:lstStyle/>
        <a:p>
          <a:endParaRPr lang="en-AU" sz="1200"/>
        </a:p>
      </dgm:t>
    </dgm:pt>
    <dgm:pt modelId="{4D1F89D6-D4C4-48DB-987E-3567F57AF953}" type="sibTrans" cxnId="{56888E1D-43BF-4C48-99E0-618289B0C989}">
      <dgm:prSet/>
      <dgm:spPr/>
      <dgm:t>
        <a:bodyPr/>
        <a:lstStyle/>
        <a:p>
          <a:endParaRPr lang="en-AU" sz="1200"/>
        </a:p>
      </dgm:t>
    </dgm:pt>
    <dgm:pt modelId="{9FA95C07-B537-4F82-B205-9CD20F66D9EA}" type="pres">
      <dgm:prSet presAssocID="{59D229E1-3CEA-476D-B3E5-BEE9D03E8276}" presName="diagram" presStyleCnt="0">
        <dgm:presLayoutVars>
          <dgm:dir/>
          <dgm:resizeHandles val="exact"/>
        </dgm:presLayoutVars>
      </dgm:prSet>
      <dgm:spPr/>
    </dgm:pt>
    <dgm:pt modelId="{573B8086-FF83-4531-B46F-7DCFD8AF2A13}" type="pres">
      <dgm:prSet presAssocID="{FD081A6E-C948-446B-BF61-782B0B1A50F4}" presName="node" presStyleLbl="node1" presStyleIdx="0" presStyleCnt="3" custScaleX="264498" custScaleY="269799">
        <dgm:presLayoutVars>
          <dgm:bulletEnabled val="1"/>
        </dgm:presLayoutVars>
      </dgm:prSet>
      <dgm:spPr>
        <a:prstGeom prst="round2DiagRect">
          <a:avLst/>
        </a:prstGeom>
      </dgm:spPr>
    </dgm:pt>
    <dgm:pt modelId="{2F2CC2D6-D8C8-4960-8D54-65671F3B5F8A}" type="pres">
      <dgm:prSet presAssocID="{D943F17F-B492-463B-8FE1-04F3C9FB40F0}" presName="sibTrans" presStyleCnt="0"/>
      <dgm:spPr/>
    </dgm:pt>
    <dgm:pt modelId="{7FEAE130-58CE-4D74-9BEF-A59517395323}" type="pres">
      <dgm:prSet presAssocID="{E5D37C75-3B82-493D-B669-075E7B81A9C0}" presName="node" presStyleLbl="node1" presStyleIdx="1" presStyleCnt="3" custScaleX="264498" custScaleY="269799">
        <dgm:presLayoutVars>
          <dgm:bulletEnabled val="1"/>
        </dgm:presLayoutVars>
      </dgm:prSet>
      <dgm:spPr>
        <a:prstGeom prst="round2DiagRect">
          <a:avLst/>
        </a:prstGeom>
      </dgm:spPr>
    </dgm:pt>
    <dgm:pt modelId="{D94A75CB-7C7E-4B96-9601-2D21FFDF84C5}" type="pres">
      <dgm:prSet presAssocID="{D7B9DD63-D2F0-41A5-A4BA-1EBADA1ACA84}" presName="sibTrans" presStyleCnt="0"/>
      <dgm:spPr/>
    </dgm:pt>
    <dgm:pt modelId="{3E3E15DA-DEC6-400F-8C01-06AAA48C0F26}" type="pres">
      <dgm:prSet presAssocID="{A89287B0-5EB7-4B32-8899-0A83E5D15EAA}" presName="node" presStyleLbl="node1" presStyleIdx="2" presStyleCnt="3" custScaleX="264498" custScaleY="269799">
        <dgm:presLayoutVars>
          <dgm:bulletEnabled val="1"/>
        </dgm:presLayoutVars>
      </dgm:prSet>
      <dgm:spPr>
        <a:prstGeom prst="round2DiagRect">
          <a:avLst/>
        </a:prstGeom>
      </dgm:spPr>
    </dgm:pt>
  </dgm:ptLst>
  <dgm:cxnLst>
    <dgm:cxn modelId="{56888E1D-43BF-4C48-99E0-618289B0C989}" srcId="{59D229E1-3CEA-476D-B3E5-BEE9D03E8276}" destId="{A89287B0-5EB7-4B32-8899-0A83E5D15EAA}" srcOrd="2" destOrd="0" parTransId="{F495F41E-E6EA-4B47-BE03-C722815E7168}" sibTransId="{4D1F89D6-D4C4-48DB-987E-3567F57AF953}"/>
    <dgm:cxn modelId="{5C66AB38-2AC4-4D5C-BC33-A9063ABFB955}" type="presOf" srcId="{59D229E1-3CEA-476D-B3E5-BEE9D03E8276}" destId="{9FA95C07-B537-4F82-B205-9CD20F66D9EA}" srcOrd="0" destOrd="0" presId="urn:microsoft.com/office/officeart/2005/8/layout/default"/>
    <dgm:cxn modelId="{F3FE8149-1F7F-422E-9CDC-0CCBC74F2F35}" srcId="{59D229E1-3CEA-476D-B3E5-BEE9D03E8276}" destId="{E5D37C75-3B82-493D-B669-075E7B81A9C0}" srcOrd="1" destOrd="0" parTransId="{FFDB14F0-EEAB-42CF-8AFA-611C81B07BA4}" sibTransId="{D7B9DD63-D2F0-41A5-A4BA-1EBADA1ACA84}"/>
    <dgm:cxn modelId="{A39E618E-1526-4F9A-80D5-AE0EC1337281}" type="presOf" srcId="{A89287B0-5EB7-4B32-8899-0A83E5D15EAA}" destId="{3E3E15DA-DEC6-400F-8C01-06AAA48C0F26}" srcOrd="0" destOrd="0" presId="urn:microsoft.com/office/officeart/2005/8/layout/default"/>
    <dgm:cxn modelId="{594BD0BA-1B39-4B7F-B0DB-1D8286E50234}" srcId="{59D229E1-3CEA-476D-B3E5-BEE9D03E8276}" destId="{FD081A6E-C948-446B-BF61-782B0B1A50F4}" srcOrd="0" destOrd="0" parTransId="{CB803262-EEE7-40D3-B356-09CB0C3F004B}" sibTransId="{D943F17F-B492-463B-8FE1-04F3C9FB40F0}"/>
    <dgm:cxn modelId="{F35AD5C5-6112-4233-9DB8-EFBC075E246F}" type="presOf" srcId="{FD081A6E-C948-446B-BF61-782B0B1A50F4}" destId="{573B8086-FF83-4531-B46F-7DCFD8AF2A13}" srcOrd="0" destOrd="0" presId="urn:microsoft.com/office/officeart/2005/8/layout/default"/>
    <dgm:cxn modelId="{A6ADB7D2-EF55-4536-A23B-334022BF59E7}" type="presOf" srcId="{E5D37C75-3B82-493D-B669-075E7B81A9C0}" destId="{7FEAE130-58CE-4D74-9BEF-A59517395323}" srcOrd="0" destOrd="0" presId="urn:microsoft.com/office/officeart/2005/8/layout/default"/>
    <dgm:cxn modelId="{04B97534-3021-4015-B9C0-1296D5860B9A}" type="presParOf" srcId="{9FA95C07-B537-4F82-B205-9CD20F66D9EA}" destId="{573B8086-FF83-4531-B46F-7DCFD8AF2A13}" srcOrd="0" destOrd="0" presId="urn:microsoft.com/office/officeart/2005/8/layout/default"/>
    <dgm:cxn modelId="{5A8B73DF-0BB3-4CB7-B5EE-9B614969A902}" type="presParOf" srcId="{9FA95C07-B537-4F82-B205-9CD20F66D9EA}" destId="{2F2CC2D6-D8C8-4960-8D54-65671F3B5F8A}" srcOrd="1" destOrd="0" presId="urn:microsoft.com/office/officeart/2005/8/layout/default"/>
    <dgm:cxn modelId="{80902B16-25BA-4A8D-88C4-F37C29B91AD6}" type="presParOf" srcId="{9FA95C07-B537-4F82-B205-9CD20F66D9EA}" destId="{7FEAE130-58CE-4D74-9BEF-A59517395323}" srcOrd="2" destOrd="0" presId="urn:microsoft.com/office/officeart/2005/8/layout/default"/>
    <dgm:cxn modelId="{938B1205-E00F-4691-9974-C11213DAC3EC}" type="presParOf" srcId="{9FA95C07-B537-4F82-B205-9CD20F66D9EA}" destId="{D94A75CB-7C7E-4B96-9601-2D21FFDF84C5}" srcOrd="3" destOrd="0" presId="urn:microsoft.com/office/officeart/2005/8/layout/default"/>
    <dgm:cxn modelId="{3B9B081E-89AF-4114-B766-DACCFD8E2CD2}" type="presParOf" srcId="{9FA95C07-B537-4F82-B205-9CD20F66D9EA}" destId="{3E3E15DA-DEC6-400F-8C01-06AAA48C0F26}"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8B5A812-715C-460C-AC36-0E1185622A3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F65F0AAA-03DE-4533-ABD9-6293318DDC78}">
      <dgm:prSet phldrT="[Text]" custT="1"/>
      <dgm:spPr/>
      <dgm:t>
        <a:bodyPr/>
        <a:lstStyle/>
        <a:p>
          <a:pPr>
            <a:buClr>
              <a:srgbClr val="1C96D3"/>
            </a:buClr>
            <a:buFont typeface="Courier New" panose="02070309020205020404" pitchFamily="49" charset="0"/>
            <a:buChar char="o"/>
          </a:pPr>
          <a:r>
            <a:rPr lang="en-US" sz="2000" dirty="0"/>
            <a:t>Some states require service providers to get approval from a state-based Senior Practitioner to make sure that service providers follow the standards of using restrictive practices.</a:t>
          </a:r>
          <a:endParaRPr lang="en-AU" sz="2000" dirty="0"/>
        </a:p>
      </dgm:t>
    </dgm:pt>
    <dgm:pt modelId="{2CB62216-BB3B-44E0-91C1-3875C423CEBB}" type="parTrans" cxnId="{DD8E6367-9092-4CE7-B971-BF6A8FC123BB}">
      <dgm:prSet/>
      <dgm:spPr/>
      <dgm:t>
        <a:bodyPr/>
        <a:lstStyle/>
        <a:p>
          <a:endParaRPr lang="en-AU"/>
        </a:p>
      </dgm:t>
    </dgm:pt>
    <dgm:pt modelId="{0B3C0B91-90E5-46D7-99C9-8AF2B52D0889}" type="sibTrans" cxnId="{DD8E6367-9092-4CE7-B971-BF6A8FC123BB}">
      <dgm:prSet/>
      <dgm:spPr/>
      <dgm:t>
        <a:bodyPr/>
        <a:lstStyle/>
        <a:p>
          <a:endParaRPr lang="en-AU"/>
        </a:p>
      </dgm:t>
    </dgm:pt>
    <dgm:pt modelId="{F58568C0-69E3-4801-AC6D-E4402E20CFDE}" type="pres">
      <dgm:prSet presAssocID="{28B5A812-715C-460C-AC36-0E1185622A3C}" presName="linear" presStyleCnt="0">
        <dgm:presLayoutVars>
          <dgm:animLvl val="lvl"/>
          <dgm:resizeHandles val="exact"/>
        </dgm:presLayoutVars>
      </dgm:prSet>
      <dgm:spPr/>
    </dgm:pt>
    <dgm:pt modelId="{638B4055-C047-4BD2-BEE1-3977EAFAACA6}" type="pres">
      <dgm:prSet presAssocID="{F65F0AAA-03DE-4533-ABD9-6293318DDC78}" presName="parentText" presStyleLbl="node1" presStyleIdx="0" presStyleCnt="1">
        <dgm:presLayoutVars>
          <dgm:chMax val="0"/>
          <dgm:bulletEnabled val="1"/>
        </dgm:presLayoutVars>
      </dgm:prSet>
      <dgm:spPr/>
    </dgm:pt>
  </dgm:ptLst>
  <dgm:cxnLst>
    <dgm:cxn modelId="{30E26C0E-E9FE-46E0-93F7-0F4BCC3F5C8C}" type="presOf" srcId="{F65F0AAA-03DE-4533-ABD9-6293318DDC78}" destId="{638B4055-C047-4BD2-BEE1-3977EAFAACA6}" srcOrd="0" destOrd="0" presId="urn:microsoft.com/office/officeart/2005/8/layout/vList2"/>
    <dgm:cxn modelId="{DD8E6367-9092-4CE7-B971-BF6A8FC123BB}" srcId="{28B5A812-715C-460C-AC36-0E1185622A3C}" destId="{F65F0AAA-03DE-4533-ABD9-6293318DDC78}" srcOrd="0" destOrd="0" parTransId="{2CB62216-BB3B-44E0-91C1-3875C423CEBB}" sibTransId="{0B3C0B91-90E5-46D7-99C9-8AF2B52D0889}"/>
    <dgm:cxn modelId="{BB9D4775-FF93-4EF9-BE0C-8CDF264C4129}" type="presOf" srcId="{28B5A812-715C-460C-AC36-0E1185622A3C}" destId="{F58568C0-69E3-4801-AC6D-E4402E20CFDE}" srcOrd="0" destOrd="0" presId="urn:microsoft.com/office/officeart/2005/8/layout/vList2"/>
    <dgm:cxn modelId="{A3B81BB0-19D7-43D1-A50A-26D23240955B}" type="presParOf" srcId="{F58568C0-69E3-4801-AC6D-E4402E20CFDE}" destId="{638B4055-C047-4BD2-BEE1-3977EAFAACA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44E0CFE-9643-4E95-AC0F-047FB36938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AED4852-4007-4F73-96E3-4BF10753A138}">
      <dgm:prSet phldrT="[Text]" custT="1"/>
      <dgm:spPr>
        <a:solidFill>
          <a:srgbClr val="4DC58D"/>
        </a:solidFill>
      </dgm:spPr>
      <dgm:t>
        <a:bodyPr/>
        <a:lstStyle/>
        <a:p>
          <a:pPr>
            <a:buClr>
              <a:srgbClr val="1C96D3"/>
            </a:buClr>
            <a:buFont typeface="Courier New" panose="02070309020205020404" pitchFamily="49" charset="0"/>
            <a:buChar char="o"/>
          </a:pPr>
          <a:r>
            <a:rPr lang="en-US" sz="2000" dirty="0"/>
            <a:t>Guardianship laws also play a role in </a:t>
          </a:r>
          <a:r>
            <a:rPr lang="en-US" sz="2000" dirty="0" err="1"/>
            <a:t>authorising</a:t>
          </a:r>
          <a:r>
            <a:rPr lang="en-US" sz="2000" dirty="0"/>
            <a:t> restrictive practices. </a:t>
          </a:r>
          <a:endParaRPr lang="en-AU" sz="2000" dirty="0"/>
        </a:p>
      </dgm:t>
    </dgm:pt>
    <dgm:pt modelId="{0C5A7FBC-96B0-4284-B7CA-9D869524ADFA}" type="parTrans" cxnId="{0916319A-1E44-4BFD-BEAA-BEE07550A32F}">
      <dgm:prSet/>
      <dgm:spPr/>
      <dgm:t>
        <a:bodyPr/>
        <a:lstStyle/>
        <a:p>
          <a:endParaRPr lang="en-AU"/>
        </a:p>
      </dgm:t>
    </dgm:pt>
    <dgm:pt modelId="{82082061-F8AE-43E7-8DC2-B6F17A56662D}" type="sibTrans" cxnId="{0916319A-1E44-4BFD-BEAA-BEE07550A32F}">
      <dgm:prSet/>
      <dgm:spPr/>
      <dgm:t>
        <a:bodyPr/>
        <a:lstStyle/>
        <a:p>
          <a:endParaRPr lang="en-AU"/>
        </a:p>
      </dgm:t>
    </dgm:pt>
    <dgm:pt modelId="{FD592273-A748-42CF-901C-DDA30D91C87B}">
      <dgm:prSet custT="1"/>
      <dgm:spPr/>
      <dgm:t>
        <a:bodyPr/>
        <a:lstStyle/>
        <a:p>
          <a:r>
            <a:rPr lang="en-US" sz="2000" dirty="0"/>
            <a:t>Mental Health laws apply to the use of restrictive practices in mental health settings including use of seclusion and force.</a:t>
          </a:r>
        </a:p>
      </dgm:t>
    </dgm:pt>
    <dgm:pt modelId="{ED5F632D-381A-49CE-A979-DCEE30CEA121}" type="parTrans" cxnId="{653A94FF-CE29-4A3E-A4D6-738BE06155D5}">
      <dgm:prSet/>
      <dgm:spPr/>
      <dgm:t>
        <a:bodyPr/>
        <a:lstStyle/>
        <a:p>
          <a:endParaRPr lang="en-AU"/>
        </a:p>
      </dgm:t>
    </dgm:pt>
    <dgm:pt modelId="{62AF98DE-DCA7-4494-BA19-35749B165BFD}" type="sibTrans" cxnId="{653A94FF-CE29-4A3E-A4D6-738BE06155D5}">
      <dgm:prSet/>
      <dgm:spPr/>
      <dgm:t>
        <a:bodyPr/>
        <a:lstStyle/>
        <a:p>
          <a:endParaRPr lang="en-AU"/>
        </a:p>
      </dgm:t>
    </dgm:pt>
    <dgm:pt modelId="{627BA8E8-D4BD-4421-8C53-FF7574D95654}" type="pres">
      <dgm:prSet presAssocID="{F44E0CFE-9643-4E95-AC0F-047FB3693830}" presName="linear" presStyleCnt="0">
        <dgm:presLayoutVars>
          <dgm:animLvl val="lvl"/>
          <dgm:resizeHandles val="exact"/>
        </dgm:presLayoutVars>
      </dgm:prSet>
      <dgm:spPr/>
    </dgm:pt>
    <dgm:pt modelId="{813A1B50-F735-4613-9AE5-C67DE462231A}" type="pres">
      <dgm:prSet presAssocID="{AAED4852-4007-4F73-96E3-4BF10753A138}" presName="parentText" presStyleLbl="node1" presStyleIdx="0" presStyleCnt="2">
        <dgm:presLayoutVars>
          <dgm:chMax val="0"/>
          <dgm:bulletEnabled val="1"/>
        </dgm:presLayoutVars>
      </dgm:prSet>
      <dgm:spPr/>
    </dgm:pt>
    <dgm:pt modelId="{CAD8CA43-C867-45E0-A370-F3EED597E79D}" type="pres">
      <dgm:prSet presAssocID="{82082061-F8AE-43E7-8DC2-B6F17A56662D}" presName="spacer" presStyleCnt="0"/>
      <dgm:spPr/>
    </dgm:pt>
    <dgm:pt modelId="{3CF32376-FBF1-44A4-AD34-C09F3CBE191C}" type="pres">
      <dgm:prSet presAssocID="{FD592273-A748-42CF-901C-DDA30D91C87B}" presName="parentText" presStyleLbl="node1" presStyleIdx="1" presStyleCnt="2">
        <dgm:presLayoutVars>
          <dgm:chMax val="0"/>
          <dgm:bulletEnabled val="1"/>
        </dgm:presLayoutVars>
      </dgm:prSet>
      <dgm:spPr/>
    </dgm:pt>
  </dgm:ptLst>
  <dgm:cxnLst>
    <dgm:cxn modelId="{5CB7AE24-BF42-4782-82CD-F77FD6423A1D}" type="presOf" srcId="{F44E0CFE-9643-4E95-AC0F-047FB3693830}" destId="{627BA8E8-D4BD-4421-8C53-FF7574D95654}" srcOrd="0" destOrd="0" presId="urn:microsoft.com/office/officeart/2005/8/layout/vList2"/>
    <dgm:cxn modelId="{EA53AB7F-48B5-44EB-BEBC-BB485FC8CE3E}" type="presOf" srcId="{FD592273-A748-42CF-901C-DDA30D91C87B}" destId="{3CF32376-FBF1-44A4-AD34-C09F3CBE191C}" srcOrd="0" destOrd="0" presId="urn:microsoft.com/office/officeart/2005/8/layout/vList2"/>
    <dgm:cxn modelId="{0916319A-1E44-4BFD-BEAA-BEE07550A32F}" srcId="{F44E0CFE-9643-4E95-AC0F-047FB3693830}" destId="{AAED4852-4007-4F73-96E3-4BF10753A138}" srcOrd="0" destOrd="0" parTransId="{0C5A7FBC-96B0-4284-B7CA-9D869524ADFA}" sibTransId="{82082061-F8AE-43E7-8DC2-B6F17A56662D}"/>
    <dgm:cxn modelId="{4ED331B8-9B2C-461F-8847-5BCEA0EF2094}" type="presOf" srcId="{AAED4852-4007-4F73-96E3-4BF10753A138}" destId="{813A1B50-F735-4613-9AE5-C67DE462231A}" srcOrd="0" destOrd="0" presId="urn:microsoft.com/office/officeart/2005/8/layout/vList2"/>
    <dgm:cxn modelId="{653A94FF-CE29-4A3E-A4D6-738BE06155D5}" srcId="{F44E0CFE-9643-4E95-AC0F-047FB3693830}" destId="{FD592273-A748-42CF-901C-DDA30D91C87B}" srcOrd="1" destOrd="0" parTransId="{ED5F632D-381A-49CE-A979-DCEE30CEA121}" sibTransId="{62AF98DE-DCA7-4494-BA19-35749B165BFD}"/>
    <dgm:cxn modelId="{9D3B4E8D-DACB-4D50-800D-6F6929716F04}" type="presParOf" srcId="{627BA8E8-D4BD-4421-8C53-FF7574D95654}" destId="{813A1B50-F735-4613-9AE5-C67DE462231A}" srcOrd="0" destOrd="0" presId="urn:microsoft.com/office/officeart/2005/8/layout/vList2"/>
    <dgm:cxn modelId="{BE0CECEA-B310-48BD-B809-43BF54275A69}" type="presParOf" srcId="{627BA8E8-D4BD-4421-8C53-FF7574D95654}" destId="{CAD8CA43-C867-45E0-A370-F3EED597E79D}" srcOrd="1" destOrd="0" presId="urn:microsoft.com/office/officeart/2005/8/layout/vList2"/>
    <dgm:cxn modelId="{765D050A-0F12-47A0-B88B-1DCC5F905831}" type="presParOf" srcId="{627BA8E8-D4BD-4421-8C53-FF7574D95654}" destId="{3CF32376-FBF1-44A4-AD34-C09F3CBE191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02E523-3AA1-4F90-8A14-4436C9782CF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C7A430D6-5283-407D-8C40-1DE3F3D59D9B}">
      <dgm:prSet phldrT="[Text]" custT="1"/>
      <dgm:spPr/>
      <dgm:t>
        <a:bodyPr/>
        <a:lstStyle/>
        <a:p>
          <a:pPr>
            <a:buClr>
              <a:srgbClr val="1C96D3"/>
            </a:buClr>
            <a:buFont typeface="Wingdings" panose="05000000000000000000" pitchFamily="2" charset="2"/>
            <a:buChar char="§"/>
          </a:pPr>
          <a:r>
            <a:rPr lang="en-US" sz="2000"/>
            <a:t>The way you regard disability and ageing</a:t>
          </a:r>
          <a:endParaRPr lang="en-AU" sz="2000"/>
        </a:p>
      </dgm:t>
    </dgm:pt>
    <dgm:pt modelId="{2CD117F3-53B6-4CD0-94EA-D442D00EF6E0}" type="parTrans" cxnId="{AA9FDDF8-8708-4CA8-A094-29C99433E567}">
      <dgm:prSet/>
      <dgm:spPr/>
      <dgm:t>
        <a:bodyPr/>
        <a:lstStyle/>
        <a:p>
          <a:endParaRPr lang="en-AU"/>
        </a:p>
      </dgm:t>
    </dgm:pt>
    <dgm:pt modelId="{A4AACA8C-1244-4796-A784-D33246262E69}" type="sibTrans" cxnId="{AA9FDDF8-8708-4CA8-A094-29C99433E567}">
      <dgm:prSet/>
      <dgm:spPr/>
      <dgm:t>
        <a:bodyPr/>
        <a:lstStyle/>
        <a:p>
          <a:endParaRPr lang="en-AU"/>
        </a:p>
      </dgm:t>
    </dgm:pt>
    <dgm:pt modelId="{58A96488-148C-4DF5-851F-3BDDA8245731}">
      <dgm:prSet custT="1"/>
      <dgm:spPr/>
      <dgm:t>
        <a:bodyPr/>
        <a:lstStyle/>
        <a:p>
          <a:r>
            <a:rPr lang="en-US" sz="2000"/>
            <a:t>Work with people receiving support</a:t>
          </a:r>
        </a:p>
      </dgm:t>
    </dgm:pt>
    <dgm:pt modelId="{538308DD-03CA-43AD-9734-864FAAC07E77}" type="parTrans" cxnId="{1022AAC2-95DF-4BE5-9A13-41994B2B17DF}">
      <dgm:prSet/>
      <dgm:spPr/>
      <dgm:t>
        <a:bodyPr/>
        <a:lstStyle/>
        <a:p>
          <a:endParaRPr lang="en-AU"/>
        </a:p>
      </dgm:t>
    </dgm:pt>
    <dgm:pt modelId="{F5C14C4D-A6ED-422B-B9A1-CDA064AA1450}" type="sibTrans" cxnId="{1022AAC2-95DF-4BE5-9A13-41994B2B17DF}">
      <dgm:prSet/>
      <dgm:spPr/>
      <dgm:t>
        <a:bodyPr/>
        <a:lstStyle/>
        <a:p>
          <a:endParaRPr lang="en-AU"/>
        </a:p>
      </dgm:t>
    </dgm:pt>
    <dgm:pt modelId="{1B25A41A-FB30-4C02-B13C-EB6515F031C1}" type="pres">
      <dgm:prSet presAssocID="{6E02E523-3AA1-4F90-8A14-4436C9782CFA}" presName="linear" presStyleCnt="0">
        <dgm:presLayoutVars>
          <dgm:dir/>
          <dgm:animLvl val="lvl"/>
          <dgm:resizeHandles val="exact"/>
        </dgm:presLayoutVars>
      </dgm:prSet>
      <dgm:spPr/>
    </dgm:pt>
    <dgm:pt modelId="{F2780520-898A-4C83-909B-2742B19E3A3A}" type="pres">
      <dgm:prSet presAssocID="{C7A430D6-5283-407D-8C40-1DE3F3D59D9B}" presName="parentLin" presStyleCnt="0"/>
      <dgm:spPr/>
    </dgm:pt>
    <dgm:pt modelId="{2343CCEB-A6C0-4D62-92D0-D21E084CF495}" type="pres">
      <dgm:prSet presAssocID="{C7A430D6-5283-407D-8C40-1DE3F3D59D9B}" presName="parentLeftMargin" presStyleLbl="node1" presStyleIdx="0" presStyleCnt="2"/>
      <dgm:spPr/>
    </dgm:pt>
    <dgm:pt modelId="{6595CD98-97C9-40CD-A9F6-69CEB7F93CD6}" type="pres">
      <dgm:prSet presAssocID="{C7A430D6-5283-407D-8C40-1DE3F3D59D9B}" presName="parentText" presStyleLbl="node1" presStyleIdx="0" presStyleCnt="2">
        <dgm:presLayoutVars>
          <dgm:chMax val="0"/>
          <dgm:bulletEnabled val="1"/>
        </dgm:presLayoutVars>
      </dgm:prSet>
      <dgm:spPr/>
    </dgm:pt>
    <dgm:pt modelId="{438FF35A-23A7-4072-A371-29CD4FB13064}" type="pres">
      <dgm:prSet presAssocID="{C7A430D6-5283-407D-8C40-1DE3F3D59D9B}" presName="negativeSpace" presStyleCnt="0"/>
      <dgm:spPr/>
    </dgm:pt>
    <dgm:pt modelId="{1AC4B474-6CA3-48A6-96EF-B519CEE3CB22}" type="pres">
      <dgm:prSet presAssocID="{C7A430D6-5283-407D-8C40-1DE3F3D59D9B}" presName="childText" presStyleLbl="conFgAcc1" presStyleIdx="0" presStyleCnt="2">
        <dgm:presLayoutVars>
          <dgm:bulletEnabled val="1"/>
        </dgm:presLayoutVars>
      </dgm:prSet>
      <dgm:spPr/>
    </dgm:pt>
    <dgm:pt modelId="{DF3815A7-54A1-4E8F-91B5-6648A20A7183}" type="pres">
      <dgm:prSet presAssocID="{A4AACA8C-1244-4796-A784-D33246262E69}" presName="spaceBetweenRectangles" presStyleCnt="0"/>
      <dgm:spPr/>
    </dgm:pt>
    <dgm:pt modelId="{733549C5-26C0-4EED-BB9B-C4DD4845377C}" type="pres">
      <dgm:prSet presAssocID="{58A96488-148C-4DF5-851F-3BDDA8245731}" presName="parentLin" presStyleCnt="0"/>
      <dgm:spPr/>
    </dgm:pt>
    <dgm:pt modelId="{3BA8D892-360F-4014-A499-B0EE26C7780D}" type="pres">
      <dgm:prSet presAssocID="{58A96488-148C-4DF5-851F-3BDDA8245731}" presName="parentLeftMargin" presStyleLbl="node1" presStyleIdx="0" presStyleCnt="2"/>
      <dgm:spPr/>
    </dgm:pt>
    <dgm:pt modelId="{3C2C2C08-A257-4A84-A32E-2D503E297C88}" type="pres">
      <dgm:prSet presAssocID="{58A96488-148C-4DF5-851F-3BDDA8245731}" presName="parentText" presStyleLbl="node1" presStyleIdx="1" presStyleCnt="2">
        <dgm:presLayoutVars>
          <dgm:chMax val="0"/>
          <dgm:bulletEnabled val="1"/>
        </dgm:presLayoutVars>
      </dgm:prSet>
      <dgm:spPr/>
    </dgm:pt>
    <dgm:pt modelId="{502C45BF-DADA-41BE-ACB2-B35A56CDEC97}" type="pres">
      <dgm:prSet presAssocID="{58A96488-148C-4DF5-851F-3BDDA8245731}" presName="negativeSpace" presStyleCnt="0"/>
      <dgm:spPr/>
    </dgm:pt>
    <dgm:pt modelId="{AD6A2925-89B3-434F-A0AC-5DD87FE41E1E}" type="pres">
      <dgm:prSet presAssocID="{58A96488-148C-4DF5-851F-3BDDA8245731}" presName="childText" presStyleLbl="conFgAcc1" presStyleIdx="1" presStyleCnt="2">
        <dgm:presLayoutVars>
          <dgm:bulletEnabled val="1"/>
        </dgm:presLayoutVars>
      </dgm:prSet>
      <dgm:spPr/>
    </dgm:pt>
  </dgm:ptLst>
  <dgm:cxnLst>
    <dgm:cxn modelId="{AF36EF00-396F-4E30-BA9E-134B4E5293E3}" type="presOf" srcId="{58A96488-148C-4DF5-851F-3BDDA8245731}" destId="{3C2C2C08-A257-4A84-A32E-2D503E297C88}" srcOrd="1" destOrd="0" presId="urn:microsoft.com/office/officeart/2005/8/layout/list1"/>
    <dgm:cxn modelId="{C041E051-1A04-4CF8-9955-096B1B96AC51}" type="presOf" srcId="{6E02E523-3AA1-4F90-8A14-4436C9782CFA}" destId="{1B25A41A-FB30-4C02-B13C-EB6515F031C1}" srcOrd="0" destOrd="0" presId="urn:microsoft.com/office/officeart/2005/8/layout/list1"/>
    <dgm:cxn modelId="{9C88E693-C49F-4EA7-A638-25764107452C}" type="presOf" srcId="{58A96488-148C-4DF5-851F-3BDDA8245731}" destId="{3BA8D892-360F-4014-A499-B0EE26C7780D}" srcOrd="0" destOrd="0" presId="urn:microsoft.com/office/officeart/2005/8/layout/list1"/>
    <dgm:cxn modelId="{B24EDB95-B92D-480A-92B9-102F781A089E}" type="presOf" srcId="{C7A430D6-5283-407D-8C40-1DE3F3D59D9B}" destId="{2343CCEB-A6C0-4D62-92D0-D21E084CF495}" srcOrd="0" destOrd="0" presId="urn:microsoft.com/office/officeart/2005/8/layout/list1"/>
    <dgm:cxn modelId="{1022AAC2-95DF-4BE5-9A13-41994B2B17DF}" srcId="{6E02E523-3AA1-4F90-8A14-4436C9782CFA}" destId="{58A96488-148C-4DF5-851F-3BDDA8245731}" srcOrd="1" destOrd="0" parTransId="{538308DD-03CA-43AD-9734-864FAAC07E77}" sibTransId="{F5C14C4D-A6ED-422B-B9A1-CDA064AA1450}"/>
    <dgm:cxn modelId="{64745BDD-4106-48F0-B314-CA6EBD2EEB6B}" type="presOf" srcId="{C7A430D6-5283-407D-8C40-1DE3F3D59D9B}" destId="{6595CD98-97C9-40CD-A9F6-69CEB7F93CD6}" srcOrd="1" destOrd="0" presId="urn:microsoft.com/office/officeart/2005/8/layout/list1"/>
    <dgm:cxn modelId="{AA9FDDF8-8708-4CA8-A094-29C99433E567}" srcId="{6E02E523-3AA1-4F90-8A14-4436C9782CFA}" destId="{C7A430D6-5283-407D-8C40-1DE3F3D59D9B}" srcOrd="0" destOrd="0" parTransId="{2CD117F3-53B6-4CD0-94EA-D442D00EF6E0}" sibTransId="{A4AACA8C-1244-4796-A784-D33246262E69}"/>
    <dgm:cxn modelId="{483466C6-AFDB-4E7A-BFE9-DBB95A80B70E}" type="presParOf" srcId="{1B25A41A-FB30-4C02-B13C-EB6515F031C1}" destId="{F2780520-898A-4C83-909B-2742B19E3A3A}" srcOrd="0" destOrd="0" presId="urn:microsoft.com/office/officeart/2005/8/layout/list1"/>
    <dgm:cxn modelId="{5F02FD2A-17F7-4081-A1BB-0D7FE7F64CCC}" type="presParOf" srcId="{F2780520-898A-4C83-909B-2742B19E3A3A}" destId="{2343CCEB-A6C0-4D62-92D0-D21E084CF495}" srcOrd="0" destOrd="0" presId="urn:microsoft.com/office/officeart/2005/8/layout/list1"/>
    <dgm:cxn modelId="{6829540D-B740-4129-963D-0CF3CEFF362B}" type="presParOf" srcId="{F2780520-898A-4C83-909B-2742B19E3A3A}" destId="{6595CD98-97C9-40CD-A9F6-69CEB7F93CD6}" srcOrd="1" destOrd="0" presId="urn:microsoft.com/office/officeart/2005/8/layout/list1"/>
    <dgm:cxn modelId="{FCAF66C2-D377-4BAF-92C6-F24BCAE11FC9}" type="presParOf" srcId="{1B25A41A-FB30-4C02-B13C-EB6515F031C1}" destId="{438FF35A-23A7-4072-A371-29CD4FB13064}" srcOrd="1" destOrd="0" presId="urn:microsoft.com/office/officeart/2005/8/layout/list1"/>
    <dgm:cxn modelId="{4603C4A9-9289-4BF7-95C7-A5EB673F2D19}" type="presParOf" srcId="{1B25A41A-FB30-4C02-B13C-EB6515F031C1}" destId="{1AC4B474-6CA3-48A6-96EF-B519CEE3CB22}" srcOrd="2" destOrd="0" presId="urn:microsoft.com/office/officeart/2005/8/layout/list1"/>
    <dgm:cxn modelId="{6721C278-3B80-46CF-8700-AFE71AB94100}" type="presParOf" srcId="{1B25A41A-FB30-4C02-B13C-EB6515F031C1}" destId="{DF3815A7-54A1-4E8F-91B5-6648A20A7183}" srcOrd="3" destOrd="0" presId="urn:microsoft.com/office/officeart/2005/8/layout/list1"/>
    <dgm:cxn modelId="{09E71A1C-7653-40FD-B9D1-9835E82CC2A1}" type="presParOf" srcId="{1B25A41A-FB30-4C02-B13C-EB6515F031C1}" destId="{733549C5-26C0-4EED-BB9B-C4DD4845377C}" srcOrd="4" destOrd="0" presId="urn:microsoft.com/office/officeart/2005/8/layout/list1"/>
    <dgm:cxn modelId="{F8E06819-7C43-4CE0-AD15-C399F943C158}" type="presParOf" srcId="{733549C5-26C0-4EED-BB9B-C4DD4845377C}" destId="{3BA8D892-360F-4014-A499-B0EE26C7780D}" srcOrd="0" destOrd="0" presId="urn:microsoft.com/office/officeart/2005/8/layout/list1"/>
    <dgm:cxn modelId="{02455676-9ACB-4926-816D-DC9CBB157C28}" type="presParOf" srcId="{733549C5-26C0-4EED-BB9B-C4DD4845377C}" destId="{3C2C2C08-A257-4A84-A32E-2D503E297C88}" srcOrd="1" destOrd="0" presId="urn:microsoft.com/office/officeart/2005/8/layout/list1"/>
    <dgm:cxn modelId="{D979E5ED-A2F5-4472-9028-A720D2D55967}" type="presParOf" srcId="{1B25A41A-FB30-4C02-B13C-EB6515F031C1}" destId="{502C45BF-DADA-41BE-ACB2-B35A56CDEC97}" srcOrd="5" destOrd="0" presId="urn:microsoft.com/office/officeart/2005/8/layout/list1"/>
    <dgm:cxn modelId="{79A105DE-0E18-4826-8C66-350DBE270E67}" type="presParOf" srcId="{1B25A41A-FB30-4C02-B13C-EB6515F031C1}" destId="{AD6A2925-89B3-434F-A0AC-5DD87FE41E1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C391B7-72C3-4EB3-8861-D1B9F40622C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F35C39F-0E41-439D-A227-3E1FB18C962F}">
      <dgm:prSet phldrT="[Text]" custT="1"/>
      <dgm:spPr/>
      <dgm:t>
        <a:bodyPr/>
        <a:lstStyle/>
        <a:p>
          <a:pPr>
            <a:buClr>
              <a:srgbClr val="1C96D3"/>
            </a:buClr>
            <a:buFont typeface="Wingdings" panose="05000000000000000000" pitchFamily="2" charset="2"/>
            <a:buChar char="§"/>
          </a:pPr>
          <a:r>
            <a:rPr lang="en-US" sz="2000"/>
            <a:t>Appropriately support the person</a:t>
          </a:r>
          <a:endParaRPr lang="en-AU" sz="2000"/>
        </a:p>
      </dgm:t>
    </dgm:pt>
    <dgm:pt modelId="{683F2400-D704-48A9-8DE4-5EC90431131D}" type="parTrans" cxnId="{6602B076-6E02-4039-B005-44B4D4CA1808}">
      <dgm:prSet/>
      <dgm:spPr/>
      <dgm:t>
        <a:bodyPr/>
        <a:lstStyle/>
        <a:p>
          <a:endParaRPr lang="en-AU"/>
        </a:p>
      </dgm:t>
    </dgm:pt>
    <dgm:pt modelId="{ED3CEC5C-1147-44B9-A8DE-B4A719EAC0C1}" type="sibTrans" cxnId="{6602B076-6E02-4039-B005-44B4D4CA1808}">
      <dgm:prSet/>
      <dgm:spPr/>
      <dgm:t>
        <a:bodyPr/>
        <a:lstStyle/>
        <a:p>
          <a:endParaRPr lang="en-AU"/>
        </a:p>
      </dgm:t>
    </dgm:pt>
    <dgm:pt modelId="{005BB63F-EFC0-49F8-92F7-38C089718E7C}">
      <dgm:prSet custT="1"/>
      <dgm:spPr/>
      <dgm:t>
        <a:bodyPr/>
        <a:lstStyle/>
        <a:p>
          <a:r>
            <a:rPr lang="en-US" sz="2000"/>
            <a:t>Make correct decisions more quickly</a:t>
          </a:r>
        </a:p>
      </dgm:t>
    </dgm:pt>
    <dgm:pt modelId="{DCB2294A-2404-4DBC-8D26-DE2675EDCB9C}" type="parTrans" cxnId="{CAA45E52-8CBF-4B88-9EF7-ACECDC389FA5}">
      <dgm:prSet/>
      <dgm:spPr/>
      <dgm:t>
        <a:bodyPr/>
        <a:lstStyle/>
        <a:p>
          <a:endParaRPr lang="en-AU"/>
        </a:p>
      </dgm:t>
    </dgm:pt>
    <dgm:pt modelId="{2779E411-DC47-48D7-BB58-E426C0B1C253}" type="sibTrans" cxnId="{CAA45E52-8CBF-4B88-9EF7-ACECDC389FA5}">
      <dgm:prSet/>
      <dgm:spPr/>
      <dgm:t>
        <a:bodyPr/>
        <a:lstStyle/>
        <a:p>
          <a:endParaRPr lang="en-AU"/>
        </a:p>
      </dgm:t>
    </dgm:pt>
    <dgm:pt modelId="{29CBF7B5-DCF7-4B9B-942A-37B9CB2D34EC}">
      <dgm:prSet custT="1"/>
      <dgm:spPr/>
      <dgm:t>
        <a:bodyPr/>
        <a:lstStyle/>
        <a:p>
          <a:r>
            <a:rPr lang="en-US" sz="2000"/>
            <a:t>Determine the appropriate response to every situation</a:t>
          </a:r>
        </a:p>
      </dgm:t>
    </dgm:pt>
    <dgm:pt modelId="{E403CD59-393D-41D3-A98C-4493DBA108EE}" type="parTrans" cxnId="{C882C2A0-69C6-4972-9993-C9865989D057}">
      <dgm:prSet/>
      <dgm:spPr/>
      <dgm:t>
        <a:bodyPr/>
        <a:lstStyle/>
        <a:p>
          <a:endParaRPr lang="en-AU"/>
        </a:p>
      </dgm:t>
    </dgm:pt>
    <dgm:pt modelId="{80859950-08E7-40FF-9A9F-D7571A2ED5E0}" type="sibTrans" cxnId="{C882C2A0-69C6-4972-9993-C9865989D057}">
      <dgm:prSet/>
      <dgm:spPr/>
      <dgm:t>
        <a:bodyPr/>
        <a:lstStyle/>
        <a:p>
          <a:endParaRPr lang="en-AU"/>
        </a:p>
      </dgm:t>
    </dgm:pt>
    <dgm:pt modelId="{415D09D2-FD66-423D-87D9-3904352C803C}" type="pres">
      <dgm:prSet presAssocID="{0FC391B7-72C3-4EB3-8861-D1B9F40622C2}" presName="diagram" presStyleCnt="0">
        <dgm:presLayoutVars>
          <dgm:dir/>
          <dgm:resizeHandles val="exact"/>
        </dgm:presLayoutVars>
      </dgm:prSet>
      <dgm:spPr/>
    </dgm:pt>
    <dgm:pt modelId="{C980B2BE-43AF-4978-92A3-AC99F8D3F2E5}" type="pres">
      <dgm:prSet presAssocID="{6F35C39F-0E41-439D-A227-3E1FB18C962F}" presName="node" presStyleLbl="node1" presStyleIdx="0" presStyleCnt="3">
        <dgm:presLayoutVars>
          <dgm:bulletEnabled val="1"/>
        </dgm:presLayoutVars>
      </dgm:prSet>
      <dgm:spPr/>
    </dgm:pt>
    <dgm:pt modelId="{E4404402-B923-43BE-BBD3-D2693BF396BA}" type="pres">
      <dgm:prSet presAssocID="{ED3CEC5C-1147-44B9-A8DE-B4A719EAC0C1}" presName="sibTrans" presStyleCnt="0"/>
      <dgm:spPr/>
    </dgm:pt>
    <dgm:pt modelId="{A96E05D3-3593-4102-A71C-38F5444E04DE}" type="pres">
      <dgm:prSet presAssocID="{005BB63F-EFC0-49F8-92F7-38C089718E7C}" presName="node" presStyleLbl="node1" presStyleIdx="1" presStyleCnt="3">
        <dgm:presLayoutVars>
          <dgm:bulletEnabled val="1"/>
        </dgm:presLayoutVars>
      </dgm:prSet>
      <dgm:spPr/>
    </dgm:pt>
    <dgm:pt modelId="{2A63C5D4-A31C-4C62-98B9-E2AA9FEB15CF}" type="pres">
      <dgm:prSet presAssocID="{2779E411-DC47-48D7-BB58-E426C0B1C253}" presName="sibTrans" presStyleCnt="0"/>
      <dgm:spPr/>
    </dgm:pt>
    <dgm:pt modelId="{D11AAFC9-C4EF-46B7-BAF9-F06A67CE9808}" type="pres">
      <dgm:prSet presAssocID="{29CBF7B5-DCF7-4B9B-942A-37B9CB2D34EC}" presName="node" presStyleLbl="node1" presStyleIdx="2" presStyleCnt="3">
        <dgm:presLayoutVars>
          <dgm:bulletEnabled val="1"/>
        </dgm:presLayoutVars>
      </dgm:prSet>
      <dgm:spPr/>
    </dgm:pt>
  </dgm:ptLst>
  <dgm:cxnLst>
    <dgm:cxn modelId="{D4BA1A07-B8BB-493A-AFC1-EECA02AA0FA5}" type="presOf" srcId="{29CBF7B5-DCF7-4B9B-942A-37B9CB2D34EC}" destId="{D11AAFC9-C4EF-46B7-BAF9-F06A67CE9808}" srcOrd="0" destOrd="0" presId="urn:microsoft.com/office/officeart/2005/8/layout/default"/>
    <dgm:cxn modelId="{0467D049-F0D2-40FC-8438-9B54CD1A4E95}" type="presOf" srcId="{6F35C39F-0E41-439D-A227-3E1FB18C962F}" destId="{C980B2BE-43AF-4978-92A3-AC99F8D3F2E5}" srcOrd="0" destOrd="0" presId="urn:microsoft.com/office/officeart/2005/8/layout/default"/>
    <dgm:cxn modelId="{CAA45E52-8CBF-4B88-9EF7-ACECDC389FA5}" srcId="{0FC391B7-72C3-4EB3-8861-D1B9F40622C2}" destId="{005BB63F-EFC0-49F8-92F7-38C089718E7C}" srcOrd="1" destOrd="0" parTransId="{DCB2294A-2404-4DBC-8D26-DE2675EDCB9C}" sibTransId="{2779E411-DC47-48D7-BB58-E426C0B1C253}"/>
    <dgm:cxn modelId="{6602B076-6E02-4039-B005-44B4D4CA1808}" srcId="{0FC391B7-72C3-4EB3-8861-D1B9F40622C2}" destId="{6F35C39F-0E41-439D-A227-3E1FB18C962F}" srcOrd="0" destOrd="0" parTransId="{683F2400-D704-48A9-8DE4-5EC90431131D}" sibTransId="{ED3CEC5C-1147-44B9-A8DE-B4A719EAC0C1}"/>
    <dgm:cxn modelId="{DAD9197B-5A52-48E9-A74D-72E031E33989}" type="presOf" srcId="{005BB63F-EFC0-49F8-92F7-38C089718E7C}" destId="{A96E05D3-3593-4102-A71C-38F5444E04DE}" srcOrd="0" destOrd="0" presId="urn:microsoft.com/office/officeart/2005/8/layout/default"/>
    <dgm:cxn modelId="{C882C2A0-69C6-4972-9993-C9865989D057}" srcId="{0FC391B7-72C3-4EB3-8861-D1B9F40622C2}" destId="{29CBF7B5-DCF7-4B9B-942A-37B9CB2D34EC}" srcOrd="2" destOrd="0" parTransId="{E403CD59-393D-41D3-A98C-4493DBA108EE}" sibTransId="{80859950-08E7-40FF-9A9F-D7571A2ED5E0}"/>
    <dgm:cxn modelId="{5C3BDBE4-C912-4B87-8D8F-68D2696918DE}" type="presOf" srcId="{0FC391B7-72C3-4EB3-8861-D1B9F40622C2}" destId="{415D09D2-FD66-423D-87D9-3904352C803C}" srcOrd="0" destOrd="0" presId="urn:microsoft.com/office/officeart/2005/8/layout/default"/>
    <dgm:cxn modelId="{780E95AC-223B-4E8C-9686-E3C2F8EF8A9C}" type="presParOf" srcId="{415D09D2-FD66-423D-87D9-3904352C803C}" destId="{C980B2BE-43AF-4978-92A3-AC99F8D3F2E5}" srcOrd="0" destOrd="0" presId="urn:microsoft.com/office/officeart/2005/8/layout/default"/>
    <dgm:cxn modelId="{12D2A0AF-8558-47DE-8751-642859E3B4B5}" type="presParOf" srcId="{415D09D2-FD66-423D-87D9-3904352C803C}" destId="{E4404402-B923-43BE-BBD3-D2693BF396BA}" srcOrd="1" destOrd="0" presId="urn:microsoft.com/office/officeart/2005/8/layout/default"/>
    <dgm:cxn modelId="{802601B2-D6A7-4850-B754-7454020BDBEC}" type="presParOf" srcId="{415D09D2-FD66-423D-87D9-3904352C803C}" destId="{A96E05D3-3593-4102-A71C-38F5444E04DE}" srcOrd="2" destOrd="0" presId="urn:microsoft.com/office/officeart/2005/8/layout/default"/>
    <dgm:cxn modelId="{17BBCD8A-54EB-41F0-92F3-A2072F51322E}" type="presParOf" srcId="{415D09D2-FD66-423D-87D9-3904352C803C}" destId="{2A63C5D4-A31C-4C62-98B9-E2AA9FEB15CF}" srcOrd="3" destOrd="0" presId="urn:microsoft.com/office/officeart/2005/8/layout/default"/>
    <dgm:cxn modelId="{A1099188-E9F8-431D-BEFF-66F5D712E02B}" type="presParOf" srcId="{415D09D2-FD66-423D-87D9-3904352C803C}" destId="{D11AAFC9-C4EF-46B7-BAF9-F06A67CE980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98D181-0AD8-4D47-A12A-452673484B2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434624C-E04F-364C-A1AB-59BF6D4FFEDB}">
      <dgm:prSet custT="1"/>
      <dgm:spPr/>
      <dgm:t>
        <a:bodyPr/>
        <a:lstStyle/>
        <a:p>
          <a:pPr algn="l"/>
          <a:r>
            <a:rPr lang="en-AU" sz="2000"/>
            <a:t>Mild</a:t>
          </a:r>
          <a:endParaRPr lang="en-PH" sz="2000"/>
        </a:p>
      </dgm:t>
    </dgm:pt>
    <dgm:pt modelId="{E6C5D1A3-755B-2542-99BF-55AF9B6E174C}" type="parTrans" cxnId="{AEA37FF0-40D8-E74B-9DD7-1A5ED1E63D27}">
      <dgm:prSet/>
      <dgm:spPr/>
      <dgm:t>
        <a:bodyPr/>
        <a:lstStyle/>
        <a:p>
          <a:pPr algn="just"/>
          <a:endParaRPr lang="en-US"/>
        </a:p>
      </dgm:t>
    </dgm:pt>
    <dgm:pt modelId="{27B8DEC3-43CB-4E44-8843-EB11C70D55F5}" type="sibTrans" cxnId="{AEA37FF0-40D8-E74B-9DD7-1A5ED1E63D27}">
      <dgm:prSet/>
      <dgm:spPr/>
      <dgm:t>
        <a:bodyPr/>
        <a:lstStyle/>
        <a:p>
          <a:pPr algn="just"/>
          <a:endParaRPr lang="en-US"/>
        </a:p>
      </dgm:t>
    </dgm:pt>
    <dgm:pt modelId="{018AD9EC-3472-8D4E-8117-59676B59B51F}">
      <dgm:prSet custT="1"/>
      <dgm:spPr/>
      <dgm:t>
        <a:bodyPr/>
        <a:lstStyle/>
        <a:p>
          <a:pPr algn="l"/>
          <a:r>
            <a:rPr lang="en-PH" sz="2000">
              <a:solidFill>
                <a:schemeClr val="tx1">
                  <a:lumMod val="75000"/>
                  <a:lumOff val="25000"/>
                </a:schemeClr>
              </a:solidFill>
            </a:rPr>
            <a:t>Impairments cause minor discomfort and changes in physical, social or occupational function.</a:t>
          </a:r>
        </a:p>
      </dgm:t>
    </dgm:pt>
    <dgm:pt modelId="{D2722170-7AC6-4E41-AC8F-BB9A9B6E5F14}" type="parTrans" cxnId="{8E8B4BFA-B4FA-7E41-AAB7-B31C3144DFDF}">
      <dgm:prSet/>
      <dgm:spPr/>
      <dgm:t>
        <a:bodyPr/>
        <a:lstStyle/>
        <a:p>
          <a:pPr algn="just"/>
          <a:endParaRPr lang="en-US"/>
        </a:p>
      </dgm:t>
    </dgm:pt>
    <dgm:pt modelId="{9E40966B-96FD-404C-9003-CB4C765C9A0E}" type="sibTrans" cxnId="{8E8B4BFA-B4FA-7E41-AAB7-B31C3144DFDF}">
      <dgm:prSet/>
      <dgm:spPr/>
      <dgm:t>
        <a:bodyPr/>
        <a:lstStyle/>
        <a:p>
          <a:pPr algn="just"/>
          <a:endParaRPr lang="en-US"/>
        </a:p>
      </dgm:t>
    </dgm:pt>
    <dgm:pt modelId="{803C2897-80FE-47C5-B979-39FEB2F91CA1}" type="pres">
      <dgm:prSet presAssocID="{2C98D181-0AD8-4D47-A12A-452673484B2A}" presName="linear" presStyleCnt="0">
        <dgm:presLayoutVars>
          <dgm:dir/>
          <dgm:animLvl val="lvl"/>
          <dgm:resizeHandles val="exact"/>
        </dgm:presLayoutVars>
      </dgm:prSet>
      <dgm:spPr/>
    </dgm:pt>
    <dgm:pt modelId="{737C02CC-1CED-496F-8470-37D732C3BD84}" type="pres">
      <dgm:prSet presAssocID="{F434624C-E04F-364C-A1AB-59BF6D4FFEDB}" presName="parentLin" presStyleCnt="0"/>
      <dgm:spPr/>
    </dgm:pt>
    <dgm:pt modelId="{6E192E22-6C24-47ED-BFC5-0995268B62D1}" type="pres">
      <dgm:prSet presAssocID="{F434624C-E04F-364C-A1AB-59BF6D4FFEDB}" presName="parentLeftMargin" presStyleLbl="node1" presStyleIdx="0" presStyleCnt="1"/>
      <dgm:spPr/>
    </dgm:pt>
    <dgm:pt modelId="{B43820B6-D66B-482B-BA0A-CCD9455D284B}" type="pres">
      <dgm:prSet presAssocID="{F434624C-E04F-364C-A1AB-59BF6D4FFEDB}" presName="parentText" presStyleLbl="node1" presStyleIdx="0" presStyleCnt="1">
        <dgm:presLayoutVars>
          <dgm:chMax val="0"/>
          <dgm:bulletEnabled val="1"/>
        </dgm:presLayoutVars>
      </dgm:prSet>
      <dgm:spPr/>
    </dgm:pt>
    <dgm:pt modelId="{4A284C30-52AD-4012-9E09-BAC6635F0C86}" type="pres">
      <dgm:prSet presAssocID="{F434624C-E04F-364C-A1AB-59BF6D4FFEDB}" presName="negativeSpace" presStyleCnt="0"/>
      <dgm:spPr/>
    </dgm:pt>
    <dgm:pt modelId="{96270C77-FECB-4991-8FB7-800DBEEE455D}" type="pres">
      <dgm:prSet presAssocID="{F434624C-E04F-364C-A1AB-59BF6D4FFEDB}" presName="childText" presStyleLbl="conFgAcc1" presStyleIdx="0" presStyleCnt="1">
        <dgm:presLayoutVars>
          <dgm:bulletEnabled val="1"/>
        </dgm:presLayoutVars>
      </dgm:prSet>
      <dgm:spPr/>
    </dgm:pt>
  </dgm:ptLst>
  <dgm:cxnLst>
    <dgm:cxn modelId="{27EAAB07-F825-4DD3-AD1E-5BE811DCECB2}" type="presOf" srcId="{2C98D181-0AD8-4D47-A12A-452673484B2A}" destId="{803C2897-80FE-47C5-B979-39FEB2F91CA1}" srcOrd="0" destOrd="0" presId="urn:microsoft.com/office/officeart/2005/8/layout/list1"/>
    <dgm:cxn modelId="{4AC6E915-529C-49E7-AB7E-3342A790C40C}" type="presOf" srcId="{018AD9EC-3472-8D4E-8117-59676B59B51F}" destId="{96270C77-FECB-4991-8FB7-800DBEEE455D}" srcOrd="0" destOrd="0" presId="urn:microsoft.com/office/officeart/2005/8/layout/list1"/>
    <dgm:cxn modelId="{E60D9683-DD1A-4CA0-B7FC-7899EDD99CD6}" type="presOf" srcId="{F434624C-E04F-364C-A1AB-59BF6D4FFEDB}" destId="{6E192E22-6C24-47ED-BFC5-0995268B62D1}" srcOrd="0" destOrd="0" presId="urn:microsoft.com/office/officeart/2005/8/layout/list1"/>
    <dgm:cxn modelId="{90CD5DDE-6EC5-4BA8-88A5-04FA9507D5F9}" type="presOf" srcId="{F434624C-E04F-364C-A1AB-59BF6D4FFEDB}" destId="{B43820B6-D66B-482B-BA0A-CCD9455D284B}" srcOrd="1" destOrd="0" presId="urn:microsoft.com/office/officeart/2005/8/layout/list1"/>
    <dgm:cxn modelId="{AEA37FF0-40D8-E74B-9DD7-1A5ED1E63D27}" srcId="{2C98D181-0AD8-4D47-A12A-452673484B2A}" destId="{F434624C-E04F-364C-A1AB-59BF6D4FFEDB}" srcOrd="0" destOrd="0" parTransId="{E6C5D1A3-755B-2542-99BF-55AF9B6E174C}" sibTransId="{27B8DEC3-43CB-4E44-8843-EB11C70D55F5}"/>
    <dgm:cxn modelId="{8E8B4BFA-B4FA-7E41-AAB7-B31C3144DFDF}" srcId="{F434624C-E04F-364C-A1AB-59BF6D4FFEDB}" destId="{018AD9EC-3472-8D4E-8117-59676B59B51F}" srcOrd="0" destOrd="0" parTransId="{D2722170-7AC6-4E41-AC8F-BB9A9B6E5F14}" sibTransId="{9E40966B-96FD-404C-9003-CB4C765C9A0E}"/>
    <dgm:cxn modelId="{A28A80E5-A778-473F-9E82-3909E72265E8}" type="presParOf" srcId="{803C2897-80FE-47C5-B979-39FEB2F91CA1}" destId="{737C02CC-1CED-496F-8470-37D732C3BD84}" srcOrd="0" destOrd="0" presId="urn:microsoft.com/office/officeart/2005/8/layout/list1"/>
    <dgm:cxn modelId="{F33789CF-0C5B-43F7-BF5C-84BE0BFFAFE4}" type="presParOf" srcId="{737C02CC-1CED-496F-8470-37D732C3BD84}" destId="{6E192E22-6C24-47ED-BFC5-0995268B62D1}" srcOrd="0" destOrd="0" presId="urn:microsoft.com/office/officeart/2005/8/layout/list1"/>
    <dgm:cxn modelId="{3C33C81C-2EAC-458D-8976-E20B0CC6AB26}" type="presParOf" srcId="{737C02CC-1CED-496F-8470-37D732C3BD84}" destId="{B43820B6-D66B-482B-BA0A-CCD9455D284B}" srcOrd="1" destOrd="0" presId="urn:microsoft.com/office/officeart/2005/8/layout/list1"/>
    <dgm:cxn modelId="{FCEE611C-7964-4EC6-AF83-8965BCDBACA4}" type="presParOf" srcId="{803C2897-80FE-47C5-B979-39FEB2F91CA1}" destId="{4A284C30-52AD-4012-9E09-BAC6635F0C86}" srcOrd="1" destOrd="0" presId="urn:microsoft.com/office/officeart/2005/8/layout/list1"/>
    <dgm:cxn modelId="{7D7C2A25-07E0-4EEF-81D7-DFD7ADE02CDF}" type="presParOf" srcId="{803C2897-80FE-47C5-B979-39FEB2F91CA1}" destId="{96270C77-FECB-4991-8FB7-800DBEEE455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98D181-0AD8-4D47-A12A-452673484B2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2F51C4E-EAF4-6348-A5F9-8765A4A357CC}">
      <dgm:prSet custT="1"/>
      <dgm:spPr>
        <a:solidFill>
          <a:srgbClr val="4DC58D"/>
        </a:solidFill>
      </dgm:spPr>
      <dgm:t>
        <a:bodyPr/>
        <a:lstStyle/>
        <a:p>
          <a:pPr algn="l"/>
          <a:r>
            <a:rPr lang="en-AU" sz="2000"/>
            <a:t>Moderate</a:t>
          </a:r>
          <a:endParaRPr lang="en-PH" sz="2000"/>
        </a:p>
      </dgm:t>
    </dgm:pt>
    <dgm:pt modelId="{B3AF946C-81AE-1B4F-9AF0-F860884B6E5F}" type="parTrans" cxnId="{0D22AECA-66DA-034B-9A0A-96AC27156E88}">
      <dgm:prSet/>
      <dgm:spPr/>
      <dgm:t>
        <a:bodyPr/>
        <a:lstStyle/>
        <a:p>
          <a:pPr algn="just"/>
          <a:endParaRPr lang="en-US"/>
        </a:p>
      </dgm:t>
    </dgm:pt>
    <dgm:pt modelId="{A909605F-DFD6-0E4F-BBC6-B5291FBD1406}" type="sibTrans" cxnId="{0D22AECA-66DA-034B-9A0A-96AC27156E88}">
      <dgm:prSet/>
      <dgm:spPr/>
      <dgm:t>
        <a:bodyPr/>
        <a:lstStyle/>
        <a:p>
          <a:pPr algn="just"/>
          <a:endParaRPr lang="en-US"/>
        </a:p>
      </dgm:t>
    </dgm:pt>
    <dgm:pt modelId="{CEA2DA7C-913B-C548-BB97-756B1252E224}">
      <dgm:prSet custT="1"/>
      <dgm:spPr>
        <a:ln>
          <a:solidFill>
            <a:srgbClr val="4DC58D"/>
          </a:solidFill>
        </a:ln>
      </dgm:spPr>
      <dgm:t>
        <a:bodyPr/>
        <a:lstStyle/>
        <a:p>
          <a:pPr algn="l"/>
          <a:r>
            <a:rPr lang="en-PH" sz="2000">
              <a:solidFill>
                <a:schemeClr val="tx1">
                  <a:lumMod val="75000"/>
                  <a:lumOff val="25000"/>
                </a:schemeClr>
              </a:solidFill>
            </a:rPr>
            <a:t>Impairments cause a notable amount of discomfort. There are also significant changes in physical, social or occupational function.</a:t>
          </a:r>
        </a:p>
      </dgm:t>
    </dgm:pt>
    <dgm:pt modelId="{E53A331C-4AB5-9843-AE27-82FEA7641559}" type="parTrans" cxnId="{7F17F9F3-156F-CE44-8C9E-254C35CFDE3F}">
      <dgm:prSet/>
      <dgm:spPr/>
      <dgm:t>
        <a:bodyPr/>
        <a:lstStyle/>
        <a:p>
          <a:pPr algn="just"/>
          <a:endParaRPr lang="en-US"/>
        </a:p>
      </dgm:t>
    </dgm:pt>
    <dgm:pt modelId="{9CFE7E7A-C813-2148-8076-5301554063DD}" type="sibTrans" cxnId="{7F17F9F3-156F-CE44-8C9E-254C35CFDE3F}">
      <dgm:prSet/>
      <dgm:spPr/>
      <dgm:t>
        <a:bodyPr/>
        <a:lstStyle/>
        <a:p>
          <a:pPr algn="just"/>
          <a:endParaRPr lang="en-US"/>
        </a:p>
      </dgm:t>
    </dgm:pt>
    <dgm:pt modelId="{BD87A190-FC57-42CB-93DB-86533BD1904B}">
      <dgm:prSet custT="1"/>
      <dgm:spPr>
        <a:ln>
          <a:solidFill>
            <a:srgbClr val="4DC58D"/>
          </a:solidFill>
        </a:ln>
      </dgm:spPr>
      <dgm:t>
        <a:bodyPr/>
        <a:lstStyle/>
        <a:p>
          <a:pPr algn="l"/>
          <a:r>
            <a:rPr lang="en-PH" sz="2000">
              <a:solidFill>
                <a:schemeClr val="tx1">
                  <a:lumMod val="75000"/>
                  <a:lumOff val="25000"/>
                </a:schemeClr>
              </a:solidFill>
            </a:rPr>
            <a:t>People under this level need help in doing basic tasks and activities.</a:t>
          </a:r>
        </a:p>
      </dgm:t>
    </dgm:pt>
    <dgm:pt modelId="{2EFCD814-1507-4C2D-AC00-E74BA6066108}" type="parTrans" cxnId="{3152DC13-1494-466C-BBB6-7AD48A3C4040}">
      <dgm:prSet/>
      <dgm:spPr/>
      <dgm:t>
        <a:bodyPr/>
        <a:lstStyle/>
        <a:p>
          <a:pPr algn="just"/>
          <a:endParaRPr lang="en-PH"/>
        </a:p>
      </dgm:t>
    </dgm:pt>
    <dgm:pt modelId="{6DDAB0CA-08A6-400C-ACAA-4A72925FD010}" type="sibTrans" cxnId="{3152DC13-1494-466C-BBB6-7AD48A3C4040}">
      <dgm:prSet/>
      <dgm:spPr/>
      <dgm:t>
        <a:bodyPr/>
        <a:lstStyle/>
        <a:p>
          <a:pPr algn="just"/>
          <a:endParaRPr lang="en-PH"/>
        </a:p>
      </dgm:t>
    </dgm:pt>
    <dgm:pt modelId="{12300688-9C55-4ED1-A89C-D87A07ABE989}" type="pres">
      <dgm:prSet presAssocID="{2C98D181-0AD8-4D47-A12A-452673484B2A}" presName="linear" presStyleCnt="0">
        <dgm:presLayoutVars>
          <dgm:dir/>
          <dgm:animLvl val="lvl"/>
          <dgm:resizeHandles val="exact"/>
        </dgm:presLayoutVars>
      </dgm:prSet>
      <dgm:spPr/>
    </dgm:pt>
    <dgm:pt modelId="{F4B1B5BC-0A9A-4622-B997-095778461EDA}" type="pres">
      <dgm:prSet presAssocID="{02F51C4E-EAF4-6348-A5F9-8765A4A357CC}" presName="parentLin" presStyleCnt="0"/>
      <dgm:spPr/>
    </dgm:pt>
    <dgm:pt modelId="{1FEDBC8A-4A53-4AED-A369-31B199982995}" type="pres">
      <dgm:prSet presAssocID="{02F51C4E-EAF4-6348-A5F9-8765A4A357CC}" presName="parentLeftMargin" presStyleLbl="node1" presStyleIdx="0" presStyleCnt="1"/>
      <dgm:spPr/>
    </dgm:pt>
    <dgm:pt modelId="{1909EF32-FBD6-42CF-87CB-EB4681D99BFB}" type="pres">
      <dgm:prSet presAssocID="{02F51C4E-EAF4-6348-A5F9-8765A4A357CC}" presName="parentText" presStyleLbl="node1" presStyleIdx="0" presStyleCnt="1">
        <dgm:presLayoutVars>
          <dgm:chMax val="0"/>
          <dgm:bulletEnabled val="1"/>
        </dgm:presLayoutVars>
      </dgm:prSet>
      <dgm:spPr/>
    </dgm:pt>
    <dgm:pt modelId="{95C8FB00-3616-4B46-B092-39AA63CD9895}" type="pres">
      <dgm:prSet presAssocID="{02F51C4E-EAF4-6348-A5F9-8765A4A357CC}" presName="negativeSpace" presStyleCnt="0"/>
      <dgm:spPr/>
    </dgm:pt>
    <dgm:pt modelId="{6B17C51E-A93F-40D3-B464-3CF817268DBB}" type="pres">
      <dgm:prSet presAssocID="{02F51C4E-EAF4-6348-A5F9-8765A4A357CC}" presName="childText" presStyleLbl="conFgAcc1" presStyleIdx="0" presStyleCnt="1">
        <dgm:presLayoutVars>
          <dgm:bulletEnabled val="1"/>
        </dgm:presLayoutVars>
      </dgm:prSet>
      <dgm:spPr/>
    </dgm:pt>
  </dgm:ptLst>
  <dgm:cxnLst>
    <dgm:cxn modelId="{3152DC13-1494-466C-BBB6-7AD48A3C4040}" srcId="{02F51C4E-EAF4-6348-A5F9-8765A4A357CC}" destId="{BD87A190-FC57-42CB-93DB-86533BD1904B}" srcOrd="1" destOrd="0" parTransId="{2EFCD814-1507-4C2D-AC00-E74BA6066108}" sibTransId="{6DDAB0CA-08A6-400C-ACAA-4A72925FD010}"/>
    <dgm:cxn modelId="{A1446C87-5128-414E-B646-37C5DFD7E226}" type="presOf" srcId="{2C98D181-0AD8-4D47-A12A-452673484B2A}" destId="{12300688-9C55-4ED1-A89C-D87A07ABE989}" srcOrd="0" destOrd="0" presId="urn:microsoft.com/office/officeart/2005/8/layout/list1"/>
    <dgm:cxn modelId="{C426C692-57FC-41A5-A590-A27BC04B50FF}" type="presOf" srcId="{02F51C4E-EAF4-6348-A5F9-8765A4A357CC}" destId="{1909EF32-FBD6-42CF-87CB-EB4681D99BFB}" srcOrd="1" destOrd="0" presId="urn:microsoft.com/office/officeart/2005/8/layout/list1"/>
    <dgm:cxn modelId="{0E919BA5-8AC3-463E-BF9A-2309322F55D3}" type="presOf" srcId="{02F51C4E-EAF4-6348-A5F9-8765A4A357CC}" destId="{1FEDBC8A-4A53-4AED-A369-31B199982995}" srcOrd="0" destOrd="0" presId="urn:microsoft.com/office/officeart/2005/8/layout/list1"/>
    <dgm:cxn modelId="{D3D9A7C1-0915-483B-9F0C-9D1E7E06CA54}" type="presOf" srcId="{BD87A190-FC57-42CB-93DB-86533BD1904B}" destId="{6B17C51E-A93F-40D3-B464-3CF817268DBB}" srcOrd="0" destOrd="1" presId="urn:microsoft.com/office/officeart/2005/8/layout/list1"/>
    <dgm:cxn modelId="{0D22AECA-66DA-034B-9A0A-96AC27156E88}" srcId="{2C98D181-0AD8-4D47-A12A-452673484B2A}" destId="{02F51C4E-EAF4-6348-A5F9-8765A4A357CC}" srcOrd="0" destOrd="0" parTransId="{B3AF946C-81AE-1B4F-9AF0-F860884B6E5F}" sibTransId="{A909605F-DFD6-0E4F-BBC6-B5291FBD1406}"/>
    <dgm:cxn modelId="{836A87EE-1E0A-4B11-ADCB-40AF1EDF4DB0}" type="presOf" srcId="{CEA2DA7C-913B-C548-BB97-756B1252E224}" destId="{6B17C51E-A93F-40D3-B464-3CF817268DBB}" srcOrd="0" destOrd="0" presId="urn:microsoft.com/office/officeart/2005/8/layout/list1"/>
    <dgm:cxn modelId="{7F17F9F3-156F-CE44-8C9E-254C35CFDE3F}" srcId="{02F51C4E-EAF4-6348-A5F9-8765A4A357CC}" destId="{CEA2DA7C-913B-C548-BB97-756B1252E224}" srcOrd="0" destOrd="0" parTransId="{E53A331C-4AB5-9843-AE27-82FEA7641559}" sibTransId="{9CFE7E7A-C813-2148-8076-5301554063DD}"/>
    <dgm:cxn modelId="{89180C99-9E4A-4004-809D-9E9D3A9BD62B}" type="presParOf" srcId="{12300688-9C55-4ED1-A89C-D87A07ABE989}" destId="{F4B1B5BC-0A9A-4622-B997-095778461EDA}" srcOrd="0" destOrd="0" presId="urn:microsoft.com/office/officeart/2005/8/layout/list1"/>
    <dgm:cxn modelId="{FCD22D46-5313-487D-867A-64976A6B8438}" type="presParOf" srcId="{F4B1B5BC-0A9A-4622-B997-095778461EDA}" destId="{1FEDBC8A-4A53-4AED-A369-31B199982995}" srcOrd="0" destOrd="0" presId="urn:microsoft.com/office/officeart/2005/8/layout/list1"/>
    <dgm:cxn modelId="{7871B41E-AD31-4E97-9032-655B27DE64F0}" type="presParOf" srcId="{F4B1B5BC-0A9A-4622-B997-095778461EDA}" destId="{1909EF32-FBD6-42CF-87CB-EB4681D99BFB}" srcOrd="1" destOrd="0" presId="urn:microsoft.com/office/officeart/2005/8/layout/list1"/>
    <dgm:cxn modelId="{0643AC1A-1119-448E-A246-8C43D3B3F529}" type="presParOf" srcId="{12300688-9C55-4ED1-A89C-D87A07ABE989}" destId="{95C8FB00-3616-4B46-B092-39AA63CD9895}" srcOrd="1" destOrd="0" presId="urn:microsoft.com/office/officeart/2005/8/layout/list1"/>
    <dgm:cxn modelId="{A455A6A1-91E0-4A24-9976-67F1F882E2F3}" type="presParOf" srcId="{12300688-9C55-4ED1-A89C-D87A07ABE989}" destId="{6B17C51E-A93F-40D3-B464-3CF817268DBB}"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98D181-0AD8-4D47-A12A-452673484B2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2E6E697-F891-924E-979B-1BC2DDA7CDEB}">
      <dgm:prSet custT="1"/>
      <dgm:spPr>
        <a:solidFill>
          <a:srgbClr val="70AD47"/>
        </a:solidFill>
      </dgm:spPr>
      <dgm:t>
        <a:bodyPr/>
        <a:lstStyle/>
        <a:p>
          <a:pPr algn="l"/>
          <a:r>
            <a:rPr lang="en-AU" sz="2000"/>
            <a:t>Severe</a:t>
          </a:r>
          <a:endParaRPr lang="en-PH" sz="2000"/>
        </a:p>
      </dgm:t>
    </dgm:pt>
    <dgm:pt modelId="{62DE1AB2-3A84-9E44-ABA3-F4E22F900DF1}" type="sibTrans" cxnId="{E14A9ECE-0ADB-A847-9674-31B495602781}">
      <dgm:prSet/>
      <dgm:spPr/>
      <dgm:t>
        <a:bodyPr/>
        <a:lstStyle/>
        <a:p>
          <a:pPr algn="just"/>
          <a:endParaRPr lang="en-US"/>
        </a:p>
      </dgm:t>
    </dgm:pt>
    <dgm:pt modelId="{20A9E650-180B-6241-BA87-6F5398671F08}" type="parTrans" cxnId="{E14A9ECE-0ADB-A847-9674-31B495602781}">
      <dgm:prSet/>
      <dgm:spPr/>
      <dgm:t>
        <a:bodyPr/>
        <a:lstStyle/>
        <a:p>
          <a:pPr algn="just"/>
          <a:endParaRPr lang="en-US"/>
        </a:p>
      </dgm:t>
    </dgm:pt>
    <dgm:pt modelId="{67244FB2-3299-3244-95D5-42690A3B76DB}">
      <dgm:prSet custT="1"/>
      <dgm:spPr>
        <a:ln>
          <a:solidFill>
            <a:srgbClr val="70AD47"/>
          </a:solidFill>
        </a:ln>
      </dgm:spPr>
      <dgm:t>
        <a:bodyPr/>
        <a:lstStyle/>
        <a:p>
          <a:pPr algn="l"/>
          <a:r>
            <a:rPr lang="en-PH" sz="2000">
              <a:solidFill>
                <a:schemeClr val="tx1">
                  <a:lumMod val="75000"/>
                  <a:lumOff val="25000"/>
                </a:schemeClr>
              </a:solidFill>
            </a:rPr>
            <a:t>Impairments cause an extreme amount of discomfort. There are also serious changes in physical, social or occupational function.</a:t>
          </a:r>
        </a:p>
      </dgm:t>
    </dgm:pt>
    <dgm:pt modelId="{6553B7AC-82FD-AB40-84C2-E921ED87DB68}" type="sibTrans" cxnId="{86767B08-CBAD-8C45-97D9-39F5A30F2634}">
      <dgm:prSet/>
      <dgm:spPr/>
      <dgm:t>
        <a:bodyPr/>
        <a:lstStyle/>
        <a:p>
          <a:pPr algn="just"/>
          <a:endParaRPr lang="en-US"/>
        </a:p>
      </dgm:t>
    </dgm:pt>
    <dgm:pt modelId="{BAEC45FB-0432-9E4B-A295-DEABB9B691AE}" type="parTrans" cxnId="{86767B08-CBAD-8C45-97D9-39F5A30F2634}">
      <dgm:prSet/>
      <dgm:spPr/>
      <dgm:t>
        <a:bodyPr/>
        <a:lstStyle/>
        <a:p>
          <a:pPr algn="just"/>
          <a:endParaRPr lang="en-US"/>
        </a:p>
      </dgm:t>
    </dgm:pt>
    <dgm:pt modelId="{7844B288-7317-482C-AC95-818B14356C4A}">
      <dgm:prSet custT="1"/>
      <dgm:spPr>
        <a:ln>
          <a:solidFill>
            <a:srgbClr val="70AD47"/>
          </a:solidFill>
        </a:ln>
      </dgm:spPr>
      <dgm:t>
        <a:bodyPr/>
        <a:lstStyle/>
        <a:p>
          <a:pPr algn="l"/>
          <a:r>
            <a:rPr lang="en-PH" sz="2000">
              <a:solidFill>
                <a:schemeClr val="tx1">
                  <a:lumMod val="75000"/>
                  <a:lumOff val="25000"/>
                </a:schemeClr>
              </a:solidFill>
            </a:rPr>
            <a:t>People under this level often cannot complete tasks without help.</a:t>
          </a:r>
        </a:p>
      </dgm:t>
    </dgm:pt>
    <dgm:pt modelId="{1D135639-79CF-4B7B-B6E4-92209D7350D5}" type="sibTrans" cxnId="{8A5F9BD3-6EA2-4D13-865E-0985479A392A}">
      <dgm:prSet/>
      <dgm:spPr/>
      <dgm:t>
        <a:bodyPr/>
        <a:lstStyle/>
        <a:p>
          <a:pPr algn="just"/>
          <a:endParaRPr lang="en-PH"/>
        </a:p>
      </dgm:t>
    </dgm:pt>
    <dgm:pt modelId="{384CD9BD-A56D-4504-B376-24A33F55A210}" type="parTrans" cxnId="{8A5F9BD3-6EA2-4D13-865E-0985479A392A}">
      <dgm:prSet/>
      <dgm:spPr/>
      <dgm:t>
        <a:bodyPr/>
        <a:lstStyle/>
        <a:p>
          <a:pPr algn="just"/>
          <a:endParaRPr lang="en-PH"/>
        </a:p>
      </dgm:t>
    </dgm:pt>
    <dgm:pt modelId="{12300688-9C55-4ED1-A89C-D87A07ABE989}" type="pres">
      <dgm:prSet presAssocID="{2C98D181-0AD8-4D47-A12A-452673484B2A}" presName="linear" presStyleCnt="0">
        <dgm:presLayoutVars>
          <dgm:dir/>
          <dgm:animLvl val="lvl"/>
          <dgm:resizeHandles val="exact"/>
        </dgm:presLayoutVars>
      </dgm:prSet>
      <dgm:spPr/>
    </dgm:pt>
    <dgm:pt modelId="{E32070E7-7C7D-44FD-9324-427EE4438788}" type="pres">
      <dgm:prSet presAssocID="{92E6E697-F891-924E-979B-1BC2DDA7CDEB}" presName="parentLin" presStyleCnt="0"/>
      <dgm:spPr/>
    </dgm:pt>
    <dgm:pt modelId="{B21204DF-4A16-44DD-BE8F-8127708FC231}" type="pres">
      <dgm:prSet presAssocID="{92E6E697-F891-924E-979B-1BC2DDA7CDEB}" presName="parentLeftMargin" presStyleLbl="node1" presStyleIdx="0" presStyleCnt="1"/>
      <dgm:spPr/>
    </dgm:pt>
    <dgm:pt modelId="{56DC9E4B-45A3-46D1-A191-AD5F3BB238A7}" type="pres">
      <dgm:prSet presAssocID="{92E6E697-F891-924E-979B-1BC2DDA7CDEB}" presName="parentText" presStyleLbl="node1" presStyleIdx="0" presStyleCnt="1">
        <dgm:presLayoutVars>
          <dgm:chMax val="0"/>
          <dgm:bulletEnabled val="1"/>
        </dgm:presLayoutVars>
      </dgm:prSet>
      <dgm:spPr/>
    </dgm:pt>
    <dgm:pt modelId="{417EA86F-8F36-4E89-AD33-1BD02B152306}" type="pres">
      <dgm:prSet presAssocID="{92E6E697-F891-924E-979B-1BC2DDA7CDEB}" presName="negativeSpace" presStyleCnt="0"/>
      <dgm:spPr/>
    </dgm:pt>
    <dgm:pt modelId="{655335E4-F683-4124-AF91-35B4D58C8EE4}" type="pres">
      <dgm:prSet presAssocID="{92E6E697-F891-924E-979B-1BC2DDA7CDEB}" presName="childText" presStyleLbl="conFgAcc1" presStyleIdx="0" presStyleCnt="1">
        <dgm:presLayoutVars>
          <dgm:bulletEnabled val="1"/>
        </dgm:presLayoutVars>
      </dgm:prSet>
      <dgm:spPr/>
    </dgm:pt>
  </dgm:ptLst>
  <dgm:cxnLst>
    <dgm:cxn modelId="{86767B08-CBAD-8C45-97D9-39F5A30F2634}" srcId="{92E6E697-F891-924E-979B-1BC2DDA7CDEB}" destId="{67244FB2-3299-3244-95D5-42690A3B76DB}" srcOrd="0" destOrd="0" parTransId="{BAEC45FB-0432-9E4B-A295-DEABB9B691AE}" sibTransId="{6553B7AC-82FD-AB40-84C2-E921ED87DB68}"/>
    <dgm:cxn modelId="{344CDF2A-B293-4192-9914-2FC2969A5C44}" type="presOf" srcId="{92E6E697-F891-924E-979B-1BC2DDA7CDEB}" destId="{B21204DF-4A16-44DD-BE8F-8127708FC231}" srcOrd="0" destOrd="0" presId="urn:microsoft.com/office/officeart/2005/8/layout/list1"/>
    <dgm:cxn modelId="{06D4867A-C956-4C02-8CC4-3AE4F7EE274A}" type="presOf" srcId="{7844B288-7317-482C-AC95-818B14356C4A}" destId="{655335E4-F683-4124-AF91-35B4D58C8EE4}" srcOrd="0" destOrd="1" presId="urn:microsoft.com/office/officeart/2005/8/layout/list1"/>
    <dgm:cxn modelId="{A1446C87-5128-414E-B646-37C5DFD7E226}" type="presOf" srcId="{2C98D181-0AD8-4D47-A12A-452673484B2A}" destId="{12300688-9C55-4ED1-A89C-D87A07ABE989}" srcOrd="0" destOrd="0" presId="urn:microsoft.com/office/officeart/2005/8/layout/list1"/>
    <dgm:cxn modelId="{D4BCF9B7-F026-4D56-864E-DEF798D95363}" type="presOf" srcId="{92E6E697-F891-924E-979B-1BC2DDA7CDEB}" destId="{56DC9E4B-45A3-46D1-A191-AD5F3BB238A7}" srcOrd="1" destOrd="0" presId="urn:microsoft.com/office/officeart/2005/8/layout/list1"/>
    <dgm:cxn modelId="{E14A9ECE-0ADB-A847-9674-31B495602781}" srcId="{2C98D181-0AD8-4D47-A12A-452673484B2A}" destId="{92E6E697-F891-924E-979B-1BC2DDA7CDEB}" srcOrd="0" destOrd="0" parTransId="{20A9E650-180B-6241-BA87-6F5398671F08}" sibTransId="{62DE1AB2-3A84-9E44-ABA3-F4E22F900DF1}"/>
    <dgm:cxn modelId="{8A5F9BD3-6EA2-4D13-865E-0985479A392A}" srcId="{92E6E697-F891-924E-979B-1BC2DDA7CDEB}" destId="{7844B288-7317-482C-AC95-818B14356C4A}" srcOrd="1" destOrd="0" parTransId="{384CD9BD-A56D-4504-B376-24A33F55A210}" sibTransId="{1D135639-79CF-4B7B-B6E4-92209D7350D5}"/>
    <dgm:cxn modelId="{471F01D5-4E4C-40EA-8AB9-E0161C4FC76D}" type="presOf" srcId="{67244FB2-3299-3244-95D5-42690A3B76DB}" destId="{655335E4-F683-4124-AF91-35B4D58C8EE4}" srcOrd="0" destOrd="0" presId="urn:microsoft.com/office/officeart/2005/8/layout/list1"/>
    <dgm:cxn modelId="{121C19AC-66AC-4129-953C-79D81DF7CD2E}" type="presParOf" srcId="{12300688-9C55-4ED1-A89C-D87A07ABE989}" destId="{E32070E7-7C7D-44FD-9324-427EE4438788}" srcOrd="0" destOrd="0" presId="urn:microsoft.com/office/officeart/2005/8/layout/list1"/>
    <dgm:cxn modelId="{B651A71D-FD95-4167-BE8A-4B5D63657587}" type="presParOf" srcId="{E32070E7-7C7D-44FD-9324-427EE4438788}" destId="{B21204DF-4A16-44DD-BE8F-8127708FC231}" srcOrd="0" destOrd="0" presId="urn:microsoft.com/office/officeart/2005/8/layout/list1"/>
    <dgm:cxn modelId="{585DCF69-B826-410C-A6C2-7144F8A213F6}" type="presParOf" srcId="{E32070E7-7C7D-44FD-9324-427EE4438788}" destId="{56DC9E4B-45A3-46D1-A191-AD5F3BB238A7}" srcOrd="1" destOrd="0" presId="urn:microsoft.com/office/officeart/2005/8/layout/list1"/>
    <dgm:cxn modelId="{E670BAF2-7CDF-4986-80B8-CE56637015B4}" type="presParOf" srcId="{12300688-9C55-4ED1-A89C-D87A07ABE989}" destId="{417EA86F-8F36-4E89-AD33-1BD02B152306}" srcOrd="1" destOrd="0" presId="urn:microsoft.com/office/officeart/2005/8/layout/list1"/>
    <dgm:cxn modelId="{4230B7F1-A389-4CD6-B878-92118E9A50B0}" type="presParOf" srcId="{12300688-9C55-4ED1-A89C-D87A07ABE989}" destId="{655335E4-F683-4124-AF91-35B4D58C8EE4}"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DD2576-2FA4-A74A-AA35-BD5530FAE8E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2D20172E-57B3-4C4C-AA85-60037B468840}">
      <dgm:prSet phldrT="[Text]" custT="1"/>
      <dgm:spPr/>
      <dgm:t>
        <a:bodyPr/>
        <a:lstStyle/>
        <a:p>
          <a:pPr>
            <a:buFont typeface="Wingdings" pitchFamily="2" charset="2"/>
            <a:buChar char=""/>
          </a:pPr>
          <a:r>
            <a:rPr lang="en-AU" sz="2000"/>
            <a:t>Conceal their impairments or conditions</a:t>
          </a:r>
          <a:endParaRPr lang="en-US" sz="2000"/>
        </a:p>
      </dgm:t>
    </dgm:pt>
    <dgm:pt modelId="{183668F1-F616-F748-887A-371F05357696}" type="parTrans" cxnId="{05E92D0B-23FC-A24A-AEC2-AB440C1FDC04}">
      <dgm:prSet/>
      <dgm:spPr/>
      <dgm:t>
        <a:bodyPr/>
        <a:lstStyle/>
        <a:p>
          <a:endParaRPr lang="en-US" sz="1600"/>
        </a:p>
      </dgm:t>
    </dgm:pt>
    <dgm:pt modelId="{63AB6482-564C-864B-B4CE-FA94C0F186BB}" type="sibTrans" cxnId="{05E92D0B-23FC-A24A-AEC2-AB440C1FDC04}">
      <dgm:prSet/>
      <dgm:spPr/>
      <dgm:t>
        <a:bodyPr/>
        <a:lstStyle/>
        <a:p>
          <a:endParaRPr lang="en-US" sz="1600"/>
        </a:p>
      </dgm:t>
    </dgm:pt>
    <dgm:pt modelId="{1A8A288F-D99E-4244-ADC4-352085FA8B6E}">
      <dgm:prSet custT="1"/>
      <dgm:spPr/>
      <dgm:t>
        <a:bodyPr/>
        <a:lstStyle/>
        <a:p>
          <a:pPr>
            <a:buFont typeface="Wingdings" pitchFamily="2" charset="2"/>
            <a:buChar char=""/>
          </a:pPr>
          <a:r>
            <a:rPr lang="en-AU" sz="2000"/>
            <a:t>Reach out to support groups and advocacies</a:t>
          </a:r>
          <a:endParaRPr lang="en-PH" sz="2000"/>
        </a:p>
      </dgm:t>
    </dgm:pt>
    <dgm:pt modelId="{7E37A537-EA0F-E841-BB4A-24E45FB0E6D3}" type="parTrans" cxnId="{7A6D5542-BB6F-5843-B621-0776B2FBDF2D}">
      <dgm:prSet/>
      <dgm:spPr/>
      <dgm:t>
        <a:bodyPr/>
        <a:lstStyle/>
        <a:p>
          <a:endParaRPr lang="en-US" sz="1600"/>
        </a:p>
      </dgm:t>
    </dgm:pt>
    <dgm:pt modelId="{DE0EACC2-E1F4-1A48-BD50-9E5E3ADFD8C7}" type="sibTrans" cxnId="{7A6D5542-BB6F-5843-B621-0776B2FBDF2D}">
      <dgm:prSet/>
      <dgm:spPr/>
      <dgm:t>
        <a:bodyPr/>
        <a:lstStyle/>
        <a:p>
          <a:endParaRPr lang="en-US" sz="1600"/>
        </a:p>
      </dgm:t>
    </dgm:pt>
    <dgm:pt modelId="{EBF79500-A7F4-924C-8224-4DB2F90BA491}">
      <dgm:prSet custT="1"/>
      <dgm:spPr/>
      <dgm:t>
        <a:bodyPr/>
        <a:lstStyle/>
        <a:p>
          <a:pPr>
            <a:buFont typeface="Wingdings" pitchFamily="2" charset="2"/>
            <a:buChar char=""/>
          </a:pPr>
          <a:r>
            <a:rPr lang="en-AU" sz="2000"/>
            <a:t>Refuse to cooperate or receive help due to a lack of trust</a:t>
          </a:r>
          <a:endParaRPr lang="en-PH" sz="2000"/>
        </a:p>
      </dgm:t>
    </dgm:pt>
    <dgm:pt modelId="{601B4D98-50AA-6E45-B2B6-50ED62016312}" type="parTrans" cxnId="{34595DF2-5427-A04A-A3E6-6B78780BDEE2}">
      <dgm:prSet/>
      <dgm:spPr/>
      <dgm:t>
        <a:bodyPr/>
        <a:lstStyle/>
        <a:p>
          <a:endParaRPr lang="en-US" sz="1600"/>
        </a:p>
      </dgm:t>
    </dgm:pt>
    <dgm:pt modelId="{23E95158-3D97-D94F-B5C9-962973A0E1AC}" type="sibTrans" cxnId="{34595DF2-5427-A04A-A3E6-6B78780BDEE2}">
      <dgm:prSet/>
      <dgm:spPr/>
      <dgm:t>
        <a:bodyPr/>
        <a:lstStyle/>
        <a:p>
          <a:endParaRPr lang="en-US" sz="1600"/>
        </a:p>
      </dgm:t>
    </dgm:pt>
    <dgm:pt modelId="{EC371413-8D3D-8242-92DD-A16C5650DE17}">
      <dgm:prSet custT="1"/>
      <dgm:spPr/>
      <dgm:t>
        <a:bodyPr/>
        <a:lstStyle/>
        <a:p>
          <a:pPr>
            <a:buFont typeface="Wingdings" pitchFamily="2" charset="2"/>
            <a:buChar char=""/>
          </a:pPr>
          <a:r>
            <a:rPr lang="en-AU" sz="2000"/>
            <a:t>Express their need for respect verbally or through other means</a:t>
          </a:r>
          <a:endParaRPr lang="en-PH" sz="2000"/>
        </a:p>
      </dgm:t>
    </dgm:pt>
    <dgm:pt modelId="{FBA93ED8-A1DA-6C44-91BF-EF9CB3F6EF7A}" type="parTrans" cxnId="{1610243D-4DAF-5D49-A9BF-2D57CF10A20D}">
      <dgm:prSet/>
      <dgm:spPr/>
      <dgm:t>
        <a:bodyPr/>
        <a:lstStyle/>
        <a:p>
          <a:endParaRPr lang="en-US" sz="1600"/>
        </a:p>
      </dgm:t>
    </dgm:pt>
    <dgm:pt modelId="{C194204A-CA99-A342-8C91-5DAF642B8EC9}" type="sibTrans" cxnId="{1610243D-4DAF-5D49-A9BF-2D57CF10A20D}">
      <dgm:prSet/>
      <dgm:spPr/>
      <dgm:t>
        <a:bodyPr/>
        <a:lstStyle/>
        <a:p>
          <a:endParaRPr lang="en-US" sz="1600"/>
        </a:p>
      </dgm:t>
    </dgm:pt>
    <dgm:pt modelId="{363CE970-E13B-F944-A917-37EECAB07413}">
      <dgm:prSet custT="1"/>
      <dgm:spPr/>
      <dgm:t>
        <a:bodyPr/>
        <a:lstStyle/>
        <a:p>
          <a:pPr>
            <a:buFont typeface="Wingdings" pitchFamily="2" charset="2"/>
            <a:buChar char=""/>
          </a:pPr>
          <a:r>
            <a:rPr lang="en-AU" sz="2000" dirty="0"/>
            <a:t>Avoid interacting with others</a:t>
          </a:r>
          <a:endParaRPr lang="en-PH" sz="2000" dirty="0"/>
        </a:p>
      </dgm:t>
    </dgm:pt>
    <dgm:pt modelId="{05AE58B4-318F-344D-9F55-66EBDFC7A291}" type="parTrans" cxnId="{43809062-F6C3-6D41-922F-EF0AA139FBAE}">
      <dgm:prSet/>
      <dgm:spPr/>
      <dgm:t>
        <a:bodyPr/>
        <a:lstStyle/>
        <a:p>
          <a:endParaRPr lang="en-US" sz="1600"/>
        </a:p>
      </dgm:t>
    </dgm:pt>
    <dgm:pt modelId="{0C4C25A5-D5B6-994D-B77F-BC2FCCF68E82}" type="sibTrans" cxnId="{43809062-F6C3-6D41-922F-EF0AA139FBAE}">
      <dgm:prSet/>
      <dgm:spPr/>
      <dgm:t>
        <a:bodyPr/>
        <a:lstStyle/>
        <a:p>
          <a:endParaRPr lang="en-US" sz="1600"/>
        </a:p>
      </dgm:t>
    </dgm:pt>
    <dgm:pt modelId="{88C89C29-104E-41F5-BEBC-F79575193F86}" type="pres">
      <dgm:prSet presAssocID="{CFDD2576-2FA4-A74A-AA35-BD5530FAE8EA}" presName="diagram" presStyleCnt="0">
        <dgm:presLayoutVars>
          <dgm:dir/>
          <dgm:resizeHandles val="exact"/>
        </dgm:presLayoutVars>
      </dgm:prSet>
      <dgm:spPr/>
    </dgm:pt>
    <dgm:pt modelId="{77AF9BAB-6129-4978-B82C-8B17D3C28892}" type="pres">
      <dgm:prSet presAssocID="{2D20172E-57B3-4C4C-AA85-60037B468840}" presName="node" presStyleLbl="node1" presStyleIdx="0" presStyleCnt="5" custScaleX="120709">
        <dgm:presLayoutVars>
          <dgm:bulletEnabled val="1"/>
        </dgm:presLayoutVars>
      </dgm:prSet>
      <dgm:spPr/>
    </dgm:pt>
    <dgm:pt modelId="{BE8E4D2F-C949-46B3-B959-F0F7B7EC465F}" type="pres">
      <dgm:prSet presAssocID="{63AB6482-564C-864B-B4CE-FA94C0F186BB}" presName="sibTrans" presStyleCnt="0"/>
      <dgm:spPr/>
    </dgm:pt>
    <dgm:pt modelId="{8BA4C056-1AF2-4E0D-842D-CDEF33FE8214}" type="pres">
      <dgm:prSet presAssocID="{1A8A288F-D99E-4244-ADC4-352085FA8B6E}" presName="node" presStyleLbl="node1" presStyleIdx="1" presStyleCnt="5" custScaleX="120709">
        <dgm:presLayoutVars>
          <dgm:bulletEnabled val="1"/>
        </dgm:presLayoutVars>
      </dgm:prSet>
      <dgm:spPr/>
    </dgm:pt>
    <dgm:pt modelId="{A2442C55-FB4B-46C8-BA5D-059E32658A47}" type="pres">
      <dgm:prSet presAssocID="{DE0EACC2-E1F4-1A48-BD50-9E5E3ADFD8C7}" presName="sibTrans" presStyleCnt="0"/>
      <dgm:spPr/>
    </dgm:pt>
    <dgm:pt modelId="{39AB1587-F9B2-410F-917A-D273C6AE323E}" type="pres">
      <dgm:prSet presAssocID="{EBF79500-A7F4-924C-8224-4DB2F90BA491}" presName="node" presStyleLbl="node1" presStyleIdx="2" presStyleCnt="5" custScaleX="120709">
        <dgm:presLayoutVars>
          <dgm:bulletEnabled val="1"/>
        </dgm:presLayoutVars>
      </dgm:prSet>
      <dgm:spPr/>
    </dgm:pt>
    <dgm:pt modelId="{784254F7-0EA1-479C-BCE5-5CAB3889F2BC}" type="pres">
      <dgm:prSet presAssocID="{23E95158-3D97-D94F-B5C9-962973A0E1AC}" presName="sibTrans" presStyleCnt="0"/>
      <dgm:spPr/>
    </dgm:pt>
    <dgm:pt modelId="{E66E7C7A-F1BE-4975-8DA5-530EF5070865}" type="pres">
      <dgm:prSet presAssocID="{EC371413-8D3D-8242-92DD-A16C5650DE17}" presName="node" presStyleLbl="node1" presStyleIdx="3" presStyleCnt="5" custScaleX="120709">
        <dgm:presLayoutVars>
          <dgm:bulletEnabled val="1"/>
        </dgm:presLayoutVars>
      </dgm:prSet>
      <dgm:spPr/>
    </dgm:pt>
    <dgm:pt modelId="{DF87FC71-84CB-4E0E-A60F-16D9F0986DF7}" type="pres">
      <dgm:prSet presAssocID="{C194204A-CA99-A342-8C91-5DAF642B8EC9}" presName="sibTrans" presStyleCnt="0"/>
      <dgm:spPr/>
    </dgm:pt>
    <dgm:pt modelId="{478E95D7-BA7E-48E2-BCF2-F03431AAA8A5}" type="pres">
      <dgm:prSet presAssocID="{363CE970-E13B-F944-A917-37EECAB07413}" presName="node" presStyleLbl="node1" presStyleIdx="4" presStyleCnt="5" custScaleX="120709">
        <dgm:presLayoutVars>
          <dgm:bulletEnabled val="1"/>
        </dgm:presLayoutVars>
      </dgm:prSet>
      <dgm:spPr/>
    </dgm:pt>
  </dgm:ptLst>
  <dgm:cxnLst>
    <dgm:cxn modelId="{05E92D0B-23FC-A24A-AEC2-AB440C1FDC04}" srcId="{CFDD2576-2FA4-A74A-AA35-BD5530FAE8EA}" destId="{2D20172E-57B3-4C4C-AA85-60037B468840}" srcOrd="0" destOrd="0" parTransId="{183668F1-F616-F748-887A-371F05357696}" sibTransId="{63AB6482-564C-864B-B4CE-FA94C0F186BB}"/>
    <dgm:cxn modelId="{A6FAEC3A-E9F9-4F46-A324-79532A3AF817}" type="presOf" srcId="{1A8A288F-D99E-4244-ADC4-352085FA8B6E}" destId="{8BA4C056-1AF2-4E0D-842D-CDEF33FE8214}" srcOrd="0" destOrd="0" presId="urn:microsoft.com/office/officeart/2005/8/layout/default"/>
    <dgm:cxn modelId="{1610243D-4DAF-5D49-A9BF-2D57CF10A20D}" srcId="{CFDD2576-2FA4-A74A-AA35-BD5530FAE8EA}" destId="{EC371413-8D3D-8242-92DD-A16C5650DE17}" srcOrd="3" destOrd="0" parTransId="{FBA93ED8-A1DA-6C44-91BF-EF9CB3F6EF7A}" sibTransId="{C194204A-CA99-A342-8C91-5DAF642B8EC9}"/>
    <dgm:cxn modelId="{7A6D5542-BB6F-5843-B621-0776B2FBDF2D}" srcId="{CFDD2576-2FA4-A74A-AA35-BD5530FAE8EA}" destId="{1A8A288F-D99E-4244-ADC4-352085FA8B6E}" srcOrd="1" destOrd="0" parTransId="{7E37A537-EA0F-E841-BB4A-24E45FB0E6D3}" sibTransId="{DE0EACC2-E1F4-1A48-BD50-9E5E3ADFD8C7}"/>
    <dgm:cxn modelId="{43809062-F6C3-6D41-922F-EF0AA139FBAE}" srcId="{CFDD2576-2FA4-A74A-AA35-BD5530FAE8EA}" destId="{363CE970-E13B-F944-A917-37EECAB07413}" srcOrd="4" destOrd="0" parTransId="{05AE58B4-318F-344D-9F55-66EBDFC7A291}" sibTransId="{0C4C25A5-D5B6-994D-B77F-BC2FCCF68E82}"/>
    <dgm:cxn modelId="{1630D8AA-9726-4147-A8F3-1CD68E7A7BBF}" type="presOf" srcId="{363CE970-E13B-F944-A917-37EECAB07413}" destId="{478E95D7-BA7E-48E2-BCF2-F03431AAA8A5}" srcOrd="0" destOrd="0" presId="urn:microsoft.com/office/officeart/2005/8/layout/default"/>
    <dgm:cxn modelId="{E1DE13CA-A335-4BF7-BCCA-135359965D7F}" type="presOf" srcId="{2D20172E-57B3-4C4C-AA85-60037B468840}" destId="{77AF9BAB-6129-4978-B82C-8B17D3C28892}" srcOrd="0" destOrd="0" presId="urn:microsoft.com/office/officeart/2005/8/layout/default"/>
    <dgm:cxn modelId="{8F4FE2DF-0640-43D1-9077-A59CF1420EF1}" type="presOf" srcId="{EBF79500-A7F4-924C-8224-4DB2F90BA491}" destId="{39AB1587-F9B2-410F-917A-D273C6AE323E}" srcOrd="0" destOrd="0" presId="urn:microsoft.com/office/officeart/2005/8/layout/default"/>
    <dgm:cxn modelId="{FAB84CE5-7159-4F4E-837E-DC8D9A6FD99B}" type="presOf" srcId="{CFDD2576-2FA4-A74A-AA35-BD5530FAE8EA}" destId="{88C89C29-104E-41F5-BEBC-F79575193F86}" srcOrd="0" destOrd="0" presId="urn:microsoft.com/office/officeart/2005/8/layout/default"/>
    <dgm:cxn modelId="{34595DF2-5427-A04A-A3E6-6B78780BDEE2}" srcId="{CFDD2576-2FA4-A74A-AA35-BD5530FAE8EA}" destId="{EBF79500-A7F4-924C-8224-4DB2F90BA491}" srcOrd="2" destOrd="0" parTransId="{601B4D98-50AA-6E45-B2B6-50ED62016312}" sibTransId="{23E95158-3D97-D94F-B5C9-962973A0E1AC}"/>
    <dgm:cxn modelId="{CAFDB9FE-BAAF-437E-8077-9E0CE2B3610A}" type="presOf" srcId="{EC371413-8D3D-8242-92DD-A16C5650DE17}" destId="{E66E7C7A-F1BE-4975-8DA5-530EF5070865}" srcOrd="0" destOrd="0" presId="urn:microsoft.com/office/officeart/2005/8/layout/default"/>
    <dgm:cxn modelId="{4374B0AC-BF35-4A8A-A35C-508E4FB9B66D}" type="presParOf" srcId="{88C89C29-104E-41F5-BEBC-F79575193F86}" destId="{77AF9BAB-6129-4978-B82C-8B17D3C28892}" srcOrd="0" destOrd="0" presId="urn:microsoft.com/office/officeart/2005/8/layout/default"/>
    <dgm:cxn modelId="{BCAFACF4-DFE4-4E26-876C-1B18DE528F17}" type="presParOf" srcId="{88C89C29-104E-41F5-BEBC-F79575193F86}" destId="{BE8E4D2F-C949-46B3-B959-F0F7B7EC465F}" srcOrd="1" destOrd="0" presId="urn:microsoft.com/office/officeart/2005/8/layout/default"/>
    <dgm:cxn modelId="{A8873C4D-B85B-4551-8504-AA0EAF99082A}" type="presParOf" srcId="{88C89C29-104E-41F5-BEBC-F79575193F86}" destId="{8BA4C056-1AF2-4E0D-842D-CDEF33FE8214}" srcOrd="2" destOrd="0" presId="urn:microsoft.com/office/officeart/2005/8/layout/default"/>
    <dgm:cxn modelId="{858AC873-BFC8-4927-8B9B-085AFF648972}" type="presParOf" srcId="{88C89C29-104E-41F5-BEBC-F79575193F86}" destId="{A2442C55-FB4B-46C8-BA5D-059E32658A47}" srcOrd="3" destOrd="0" presId="urn:microsoft.com/office/officeart/2005/8/layout/default"/>
    <dgm:cxn modelId="{D3D3CD9C-DF36-4918-A922-2AB2C43C50F4}" type="presParOf" srcId="{88C89C29-104E-41F5-BEBC-F79575193F86}" destId="{39AB1587-F9B2-410F-917A-D273C6AE323E}" srcOrd="4" destOrd="0" presId="urn:microsoft.com/office/officeart/2005/8/layout/default"/>
    <dgm:cxn modelId="{F404AD0E-897D-4F84-8283-13998BC6EEC0}" type="presParOf" srcId="{88C89C29-104E-41F5-BEBC-F79575193F86}" destId="{784254F7-0EA1-479C-BCE5-5CAB3889F2BC}" srcOrd="5" destOrd="0" presId="urn:microsoft.com/office/officeart/2005/8/layout/default"/>
    <dgm:cxn modelId="{41F13875-2DD0-4D49-8D1B-C5F6CF04E7AC}" type="presParOf" srcId="{88C89C29-104E-41F5-BEBC-F79575193F86}" destId="{E66E7C7A-F1BE-4975-8DA5-530EF5070865}" srcOrd="6" destOrd="0" presId="urn:microsoft.com/office/officeart/2005/8/layout/default"/>
    <dgm:cxn modelId="{86F09F08-AA5C-420E-9F79-37560507F8AA}" type="presParOf" srcId="{88C89C29-104E-41F5-BEBC-F79575193F86}" destId="{DF87FC71-84CB-4E0E-A60F-16D9F0986DF7}" srcOrd="7" destOrd="0" presId="urn:microsoft.com/office/officeart/2005/8/layout/default"/>
    <dgm:cxn modelId="{9716FC7A-F742-4269-BC21-E1CA433F3F2A}" type="presParOf" srcId="{88C89C29-104E-41F5-BEBC-F79575193F86}" destId="{478E95D7-BA7E-48E2-BCF2-F03431AAA8A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94DA9-EDFC-4EDB-8053-D7D718060D19}">
      <dsp:nvSpPr>
        <dsp:cNvPr id="0" name=""/>
        <dsp:cNvSpPr/>
      </dsp:nvSpPr>
      <dsp:spPr>
        <a:xfrm>
          <a:off x="0" y="360710"/>
          <a:ext cx="9906952"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0BFE46-051C-42CA-8E69-2BD6AE975E2F}">
      <dsp:nvSpPr>
        <dsp:cNvPr id="0" name=""/>
        <dsp:cNvSpPr/>
      </dsp:nvSpPr>
      <dsp:spPr>
        <a:xfrm>
          <a:off x="495347" y="80270"/>
          <a:ext cx="6934866"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AU" sz="2000" kern="1200" dirty="0"/>
            <a:t>Persons with disability</a:t>
          </a:r>
        </a:p>
      </dsp:txBody>
      <dsp:txXfrm>
        <a:off x="522727" y="107650"/>
        <a:ext cx="6880106" cy="506120"/>
      </dsp:txXfrm>
    </dsp:sp>
    <dsp:sp modelId="{98D416B2-FC47-4D19-BB48-0E8CDA952F18}">
      <dsp:nvSpPr>
        <dsp:cNvPr id="0" name=""/>
        <dsp:cNvSpPr/>
      </dsp:nvSpPr>
      <dsp:spPr>
        <a:xfrm>
          <a:off x="0" y="1222551"/>
          <a:ext cx="9906952" cy="478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31971-B56B-4250-B04B-EA2602F103A9}">
      <dsp:nvSpPr>
        <dsp:cNvPr id="0" name=""/>
        <dsp:cNvSpPr/>
      </dsp:nvSpPr>
      <dsp:spPr>
        <a:xfrm>
          <a:off x="495347" y="942111"/>
          <a:ext cx="6934866" cy="560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marL="0" lvl="0" indent="0" algn="l" defTabSz="889000">
            <a:lnSpc>
              <a:spcPct val="90000"/>
            </a:lnSpc>
            <a:spcBef>
              <a:spcPct val="0"/>
            </a:spcBef>
            <a:spcAft>
              <a:spcPct val="35000"/>
            </a:spcAft>
            <a:buNone/>
          </a:pPr>
          <a:r>
            <a:rPr lang="en-AU" sz="2000" kern="1200" dirty="0"/>
            <a:t>Persons with medical condition </a:t>
          </a:r>
          <a:r>
            <a:rPr lang="en-US" sz="2000" kern="1200" dirty="0"/>
            <a:t>(including terminal or chronic illness)</a:t>
          </a:r>
        </a:p>
      </dsp:txBody>
      <dsp:txXfrm>
        <a:off x="522727" y="969491"/>
        <a:ext cx="6880106" cy="506120"/>
      </dsp:txXfrm>
    </dsp:sp>
    <dsp:sp modelId="{68241833-A5FB-449F-AEE4-15D7BECA0DF3}">
      <dsp:nvSpPr>
        <dsp:cNvPr id="0" name=""/>
        <dsp:cNvSpPr/>
      </dsp:nvSpPr>
      <dsp:spPr>
        <a:xfrm>
          <a:off x="0" y="2084391"/>
          <a:ext cx="9906952" cy="478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A49B7C-1739-410C-AC2A-CA98E0FB312D}">
      <dsp:nvSpPr>
        <dsp:cNvPr id="0" name=""/>
        <dsp:cNvSpPr/>
      </dsp:nvSpPr>
      <dsp:spPr>
        <a:xfrm>
          <a:off x="495347" y="1803951"/>
          <a:ext cx="6934866" cy="560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marL="0" lvl="0" indent="0" algn="l" defTabSz="889000">
            <a:lnSpc>
              <a:spcPct val="90000"/>
            </a:lnSpc>
            <a:spcBef>
              <a:spcPct val="0"/>
            </a:spcBef>
            <a:spcAft>
              <a:spcPct val="35000"/>
            </a:spcAft>
            <a:buNone/>
          </a:pPr>
          <a:r>
            <a:rPr lang="en-AU" sz="2000" kern="1200" dirty="0"/>
            <a:t>Persons with mental illness</a:t>
          </a:r>
          <a:endParaRPr lang="en-US" sz="2000" kern="1200" dirty="0"/>
        </a:p>
      </dsp:txBody>
      <dsp:txXfrm>
        <a:off x="522727" y="1831331"/>
        <a:ext cx="6880106" cy="506120"/>
      </dsp:txXfrm>
    </dsp:sp>
    <dsp:sp modelId="{C1275B11-6A97-4A6E-8F9B-710024C05FDF}">
      <dsp:nvSpPr>
        <dsp:cNvPr id="0" name=""/>
        <dsp:cNvSpPr/>
      </dsp:nvSpPr>
      <dsp:spPr>
        <a:xfrm>
          <a:off x="0" y="2946231"/>
          <a:ext cx="9906952" cy="47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5F36DB-7EC1-4C33-8951-696505DDEC11}">
      <dsp:nvSpPr>
        <dsp:cNvPr id="0" name=""/>
        <dsp:cNvSpPr/>
      </dsp:nvSpPr>
      <dsp:spPr>
        <a:xfrm>
          <a:off x="495347" y="2665791"/>
          <a:ext cx="6934866" cy="560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marL="0" lvl="0" indent="0" algn="l" defTabSz="889000">
            <a:lnSpc>
              <a:spcPct val="90000"/>
            </a:lnSpc>
            <a:spcBef>
              <a:spcPct val="0"/>
            </a:spcBef>
            <a:spcAft>
              <a:spcPct val="35000"/>
            </a:spcAft>
            <a:buNone/>
          </a:pPr>
          <a:r>
            <a:rPr lang="en-AU" sz="2000" kern="1200" dirty="0"/>
            <a:t>Older persons</a:t>
          </a:r>
        </a:p>
      </dsp:txBody>
      <dsp:txXfrm>
        <a:off x="522727" y="2693171"/>
        <a:ext cx="6880106"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657D5-6F25-43BF-912B-8F460CED31C7}">
      <dsp:nvSpPr>
        <dsp:cNvPr id="0" name=""/>
        <dsp:cNvSpPr/>
      </dsp:nvSpPr>
      <dsp:spPr>
        <a:xfrm>
          <a:off x="0" y="0"/>
          <a:ext cx="9715070" cy="77588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Courier New" panose="02070309020205020404" pitchFamily="49" charset="0"/>
            <a:buNone/>
          </a:pPr>
          <a:r>
            <a:rPr lang="en-AU" sz="2000" kern="1200" dirty="0"/>
            <a:t>The discriminator treats the person less favourably than they do persons without disability.</a:t>
          </a:r>
        </a:p>
      </dsp:txBody>
      <dsp:txXfrm>
        <a:off x="37875" y="37875"/>
        <a:ext cx="9639320" cy="700131"/>
      </dsp:txXfrm>
    </dsp:sp>
    <dsp:sp modelId="{489025B9-4BED-48F5-9EC5-ED65CE14E3D8}">
      <dsp:nvSpPr>
        <dsp:cNvPr id="0" name=""/>
        <dsp:cNvSpPr/>
      </dsp:nvSpPr>
      <dsp:spPr>
        <a:xfrm>
          <a:off x="0" y="789960"/>
          <a:ext cx="9715070" cy="775881"/>
        </a:xfrm>
        <a:prstGeom prst="roundRect">
          <a:avLst/>
        </a:prstGeom>
        <a:solidFill>
          <a:srgbClr val="3DBD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Courier New" panose="02070309020205020404" pitchFamily="49" charset="0"/>
            <a:buNone/>
          </a:pPr>
          <a:r>
            <a:rPr lang="en-AU" sz="2000" kern="1200"/>
            <a:t>The discriminator does not make reasonable adjustments for the person.</a:t>
          </a:r>
        </a:p>
      </dsp:txBody>
      <dsp:txXfrm>
        <a:off x="37875" y="827835"/>
        <a:ext cx="9639320" cy="700131"/>
      </dsp:txXfrm>
    </dsp:sp>
    <dsp:sp modelId="{33BE81D1-1F4A-4EDF-AD9F-FE20E5FEF410}">
      <dsp:nvSpPr>
        <dsp:cNvPr id="0" name=""/>
        <dsp:cNvSpPr/>
      </dsp:nvSpPr>
      <dsp:spPr>
        <a:xfrm>
          <a:off x="0" y="1579904"/>
          <a:ext cx="9715070" cy="77588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Courier New" panose="02070309020205020404" pitchFamily="49" charset="0"/>
            <a:buNone/>
          </a:pPr>
          <a:r>
            <a:rPr lang="en-AU" sz="2000" kern="1200"/>
            <a:t>The failure to make reasonable adjustments harms the person. They are treated less favourably than someone without disability would be in a similar situation.</a:t>
          </a:r>
        </a:p>
      </dsp:txBody>
      <dsp:txXfrm>
        <a:off x="37875" y="1617779"/>
        <a:ext cx="9639320" cy="7001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B9392-113F-4949-AA7D-FDD63F57DCC5}">
      <dsp:nvSpPr>
        <dsp:cNvPr id="0" name=""/>
        <dsp:cNvSpPr/>
      </dsp:nvSpPr>
      <dsp:spPr>
        <a:xfrm>
          <a:off x="-3758012" y="-577264"/>
          <a:ext cx="4479324" cy="4479324"/>
        </a:xfrm>
        <a:prstGeom prst="blockArc">
          <a:avLst>
            <a:gd name="adj1" fmla="val 18900000"/>
            <a:gd name="adj2" fmla="val 2700000"/>
            <a:gd name="adj3" fmla="val 48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52035D-182F-412B-BF14-78459CFFC2D2}">
      <dsp:nvSpPr>
        <dsp:cNvPr id="0" name=""/>
        <dsp:cNvSpPr/>
      </dsp:nvSpPr>
      <dsp:spPr>
        <a:xfrm>
          <a:off x="463852" y="332479"/>
          <a:ext cx="9441113" cy="6649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811" tIns="50800" rIns="50800" bIns="508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Being denied service or entry to an establishment due to their condition.</a:t>
          </a:r>
          <a:endParaRPr lang="en-AU" sz="2000" kern="1200"/>
        </a:p>
      </dsp:txBody>
      <dsp:txXfrm>
        <a:off x="463852" y="332479"/>
        <a:ext cx="9441113" cy="664959"/>
      </dsp:txXfrm>
    </dsp:sp>
    <dsp:sp modelId="{F3811AFC-9192-4590-A72D-6BF81114280C}">
      <dsp:nvSpPr>
        <dsp:cNvPr id="0" name=""/>
        <dsp:cNvSpPr/>
      </dsp:nvSpPr>
      <dsp:spPr>
        <a:xfrm>
          <a:off x="48252" y="249359"/>
          <a:ext cx="831198" cy="83119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A02AD7-E738-4184-9D25-92CE90790DEB}">
      <dsp:nvSpPr>
        <dsp:cNvPr id="0" name=""/>
        <dsp:cNvSpPr/>
      </dsp:nvSpPr>
      <dsp:spPr>
        <a:xfrm>
          <a:off x="705564" y="1329918"/>
          <a:ext cx="9199400" cy="664959"/>
        </a:xfrm>
        <a:prstGeom prst="rect">
          <a:avLst/>
        </a:prstGeom>
        <a:solidFill>
          <a:srgbClr val="55C3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81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Not being considered for job posts and openings due to their condition or age.</a:t>
          </a:r>
        </a:p>
      </dsp:txBody>
      <dsp:txXfrm>
        <a:off x="705564" y="1329918"/>
        <a:ext cx="9199400" cy="664959"/>
      </dsp:txXfrm>
    </dsp:sp>
    <dsp:sp modelId="{9F0AAEB4-F4FB-4152-8560-FC4CA78E4D46}">
      <dsp:nvSpPr>
        <dsp:cNvPr id="0" name=""/>
        <dsp:cNvSpPr/>
      </dsp:nvSpPr>
      <dsp:spPr>
        <a:xfrm>
          <a:off x="289965" y="1246798"/>
          <a:ext cx="831198" cy="831198"/>
        </a:xfrm>
        <a:prstGeom prst="ellipse">
          <a:avLst/>
        </a:prstGeom>
        <a:solidFill>
          <a:schemeClr val="lt1">
            <a:hueOff val="0"/>
            <a:satOff val="0"/>
            <a:lumOff val="0"/>
            <a:alphaOff val="0"/>
          </a:schemeClr>
        </a:solidFill>
        <a:ln w="12700" cap="flat" cmpd="sng" algn="ctr">
          <a:solidFill>
            <a:srgbClr val="55C3CF"/>
          </a:solidFill>
          <a:prstDash val="solid"/>
          <a:miter lim="800000"/>
        </a:ln>
        <a:effectLst/>
      </dsp:spPr>
      <dsp:style>
        <a:lnRef idx="2">
          <a:scrgbClr r="0" g="0" b="0"/>
        </a:lnRef>
        <a:fillRef idx="1">
          <a:scrgbClr r="0" g="0" b="0"/>
        </a:fillRef>
        <a:effectRef idx="0">
          <a:scrgbClr r="0" g="0" b="0"/>
        </a:effectRef>
        <a:fontRef idx="minor"/>
      </dsp:style>
    </dsp:sp>
    <dsp:sp modelId="{95415C10-5EA6-41C7-9E01-6FFFFC356DFF}">
      <dsp:nvSpPr>
        <dsp:cNvPr id="0" name=""/>
        <dsp:cNvSpPr/>
      </dsp:nvSpPr>
      <dsp:spPr>
        <a:xfrm>
          <a:off x="463852" y="2327356"/>
          <a:ext cx="9441113" cy="664959"/>
        </a:xfrm>
        <a:prstGeom prst="rect">
          <a:avLst/>
        </a:prstGeom>
        <a:solidFill>
          <a:srgbClr val="50C8A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81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Receiving substandard or inappropriate service at hospitals, schools, restaurants, hotels and other establishments.</a:t>
          </a:r>
        </a:p>
      </dsp:txBody>
      <dsp:txXfrm>
        <a:off x="463852" y="2327356"/>
        <a:ext cx="9441113" cy="664959"/>
      </dsp:txXfrm>
    </dsp:sp>
    <dsp:sp modelId="{2D4F03D4-1015-4356-BD89-85E0695287CC}">
      <dsp:nvSpPr>
        <dsp:cNvPr id="0" name=""/>
        <dsp:cNvSpPr/>
      </dsp:nvSpPr>
      <dsp:spPr>
        <a:xfrm>
          <a:off x="48252" y="2244236"/>
          <a:ext cx="831198" cy="831198"/>
        </a:xfrm>
        <a:prstGeom prst="ellipse">
          <a:avLst/>
        </a:prstGeom>
        <a:solidFill>
          <a:schemeClr val="lt1">
            <a:hueOff val="0"/>
            <a:satOff val="0"/>
            <a:lumOff val="0"/>
            <a:alphaOff val="0"/>
          </a:schemeClr>
        </a:solidFill>
        <a:ln w="12700" cap="flat" cmpd="sng" algn="ctr">
          <a:solidFill>
            <a:srgbClr val="50C8A7"/>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BEC0E-4D4E-4CF3-85CD-B611CC2EFCCE}">
      <dsp:nvSpPr>
        <dsp:cNvPr id="0" name=""/>
        <dsp:cNvSpPr/>
      </dsp:nvSpPr>
      <dsp:spPr>
        <a:xfrm>
          <a:off x="-3810988" y="-585318"/>
          <a:ext cx="4542255" cy="4542255"/>
        </a:xfrm>
        <a:prstGeom prst="blockArc">
          <a:avLst>
            <a:gd name="adj1" fmla="val 18900000"/>
            <a:gd name="adj2" fmla="val 2700000"/>
            <a:gd name="adj3" fmla="val 47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842577-633B-44A3-9850-160E97FE1C86}">
      <dsp:nvSpPr>
        <dsp:cNvPr id="0" name=""/>
        <dsp:cNvSpPr/>
      </dsp:nvSpPr>
      <dsp:spPr>
        <a:xfrm>
          <a:off x="470257" y="337161"/>
          <a:ext cx="9534590" cy="674323"/>
        </a:xfrm>
        <a:prstGeom prst="rect">
          <a:avLst/>
        </a:prstGeom>
        <a:solidFill>
          <a:srgbClr val="4BC17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5245" tIns="50800" rIns="50800" bIns="508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dirty="0"/>
            <a:t>Not having access to aids, equipment and assistive technologies for daily activities.</a:t>
          </a:r>
          <a:endParaRPr lang="en-AU" sz="2000" kern="1200" dirty="0"/>
        </a:p>
      </dsp:txBody>
      <dsp:txXfrm>
        <a:off x="470257" y="337161"/>
        <a:ext cx="9534590" cy="674323"/>
      </dsp:txXfrm>
    </dsp:sp>
    <dsp:sp modelId="{5CDF6A6C-1B5F-44CC-B5B0-4289B2267159}">
      <dsp:nvSpPr>
        <dsp:cNvPr id="0" name=""/>
        <dsp:cNvSpPr/>
      </dsp:nvSpPr>
      <dsp:spPr>
        <a:xfrm>
          <a:off x="48805" y="252871"/>
          <a:ext cx="842904" cy="842904"/>
        </a:xfrm>
        <a:prstGeom prst="ellipse">
          <a:avLst/>
        </a:prstGeom>
        <a:solidFill>
          <a:schemeClr val="lt1">
            <a:hueOff val="0"/>
            <a:satOff val="0"/>
            <a:lumOff val="0"/>
            <a:alphaOff val="0"/>
          </a:schemeClr>
        </a:solidFill>
        <a:ln w="12700" cap="flat" cmpd="sng" algn="ctr">
          <a:solidFill>
            <a:srgbClr val="4BC174"/>
          </a:solidFill>
          <a:prstDash val="solid"/>
          <a:miter lim="800000"/>
        </a:ln>
        <a:effectLst/>
      </dsp:spPr>
      <dsp:style>
        <a:lnRef idx="2">
          <a:scrgbClr r="0" g="0" b="0"/>
        </a:lnRef>
        <a:fillRef idx="1">
          <a:scrgbClr r="0" g="0" b="0"/>
        </a:fillRef>
        <a:effectRef idx="0">
          <a:scrgbClr r="0" g="0" b="0"/>
        </a:effectRef>
        <a:fontRef idx="minor"/>
      </dsp:style>
    </dsp:sp>
    <dsp:sp modelId="{6F3A2248-FCE6-40AD-BE79-8DB98BA1D6FD}">
      <dsp:nvSpPr>
        <dsp:cNvPr id="0" name=""/>
        <dsp:cNvSpPr/>
      </dsp:nvSpPr>
      <dsp:spPr>
        <a:xfrm>
          <a:off x="715374" y="1348647"/>
          <a:ext cx="9289474" cy="674323"/>
        </a:xfrm>
        <a:prstGeom prst="rect">
          <a:avLst/>
        </a:prstGeom>
        <a:solidFill>
          <a:srgbClr val="4BC17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524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Having to endure hurtful remarks and inappropriate language</a:t>
          </a:r>
        </a:p>
      </dsp:txBody>
      <dsp:txXfrm>
        <a:off x="715374" y="1348647"/>
        <a:ext cx="9289474" cy="674323"/>
      </dsp:txXfrm>
    </dsp:sp>
    <dsp:sp modelId="{0CAFAD11-BE62-41FA-8DCF-4790108121B2}">
      <dsp:nvSpPr>
        <dsp:cNvPr id="0" name=""/>
        <dsp:cNvSpPr/>
      </dsp:nvSpPr>
      <dsp:spPr>
        <a:xfrm>
          <a:off x="293922" y="1264357"/>
          <a:ext cx="842904" cy="842904"/>
        </a:xfrm>
        <a:prstGeom prst="ellipse">
          <a:avLst/>
        </a:prstGeom>
        <a:solidFill>
          <a:schemeClr val="lt1">
            <a:hueOff val="0"/>
            <a:satOff val="0"/>
            <a:lumOff val="0"/>
            <a:alphaOff val="0"/>
          </a:schemeClr>
        </a:solidFill>
        <a:ln w="12700" cap="flat" cmpd="sng" algn="ctr">
          <a:solidFill>
            <a:srgbClr val="4BC174"/>
          </a:solidFill>
          <a:prstDash val="solid"/>
          <a:miter lim="800000"/>
        </a:ln>
        <a:effectLst/>
      </dsp:spPr>
      <dsp:style>
        <a:lnRef idx="2">
          <a:scrgbClr r="0" g="0" b="0"/>
        </a:lnRef>
        <a:fillRef idx="1">
          <a:scrgbClr r="0" g="0" b="0"/>
        </a:fillRef>
        <a:effectRef idx="0">
          <a:scrgbClr r="0" g="0" b="0"/>
        </a:effectRef>
        <a:fontRef idx="minor"/>
      </dsp:style>
    </dsp:sp>
    <dsp:sp modelId="{03930DB6-19FE-4778-8B50-9917041C28E8}">
      <dsp:nvSpPr>
        <dsp:cNvPr id="0" name=""/>
        <dsp:cNvSpPr/>
      </dsp:nvSpPr>
      <dsp:spPr>
        <a:xfrm>
          <a:off x="470257" y="2360133"/>
          <a:ext cx="9534590" cy="67432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524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Being physically excluded from others, such as with separate entrances and sections in a public establishment.</a:t>
          </a:r>
        </a:p>
      </dsp:txBody>
      <dsp:txXfrm>
        <a:off x="470257" y="2360133"/>
        <a:ext cx="9534590" cy="674323"/>
      </dsp:txXfrm>
    </dsp:sp>
    <dsp:sp modelId="{4FE80093-E304-4C2B-97BF-C531827A7BBF}">
      <dsp:nvSpPr>
        <dsp:cNvPr id="0" name=""/>
        <dsp:cNvSpPr/>
      </dsp:nvSpPr>
      <dsp:spPr>
        <a:xfrm>
          <a:off x="48805" y="2275842"/>
          <a:ext cx="842904" cy="84290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FE5EA-935D-ED44-8942-87E0E199F47F}">
      <dsp:nvSpPr>
        <dsp:cNvPr id="0" name=""/>
        <dsp:cNvSpPr/>
      </dsp:nvSpPr>
      <dsp:spPr>
        <a:xfrm>
          <a:off x="0" y="0"/>
          <a:ext cx="2324308" cy="13406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a:t>Gender</a:t>
          </a:r>
          <a:endParaRPr lang="en-PH" sz="2000" b="0" kern="1200"/>
        </a:p>
      </dsp:txBody>
      <dsp:txXfrm>
        <a:off x="0" y="0"/>
        <a:ext cx="2324308" cy="1340676"/>
      </dsp:txXfrm>
    </dsp:sp>
    <dsp:sp modelId="{D8412EA6-D1DE-194D-B7DC-19A6803F1A78}">
      <dsp:nvSpPr>
        <dsp:cNvPr id="0" name=""/>
        <dsp:cNvSpPr/>
      </dsp:nvSpPr>
      <dsp:spPr>
        <a:xfrm>
          <a:off x="2565253" y="807"/>
          <a:ext cx="2324308" cy="1340676"/>
        </a:xfrm>
        <a:prstGeom prst="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a:t>Race</a:t>
          </a:r>
          <a:endParaRPr lang="en-PH" sz="2000" b="0" kern="1200"/>
        </a:p>
      </dsp:txBody>
      <dsp:txXfrm>
        <a:off x="2565253" y="807"/>
        <a:ext cx="2324308" cy="1340676"/>
      </dsp:txXfrm>
    </dsp:sp>
    <dsp:sp modelId="{70B20873-EE9D-744F-BDA1-B8B94B9570CD}">
      <dsp:nvSpPr>
        <dsp:cNvPr id="0" name=""/>
        <dsp:cNvSpPr/>
      </dsp:nvSpPr>
      <dsp:spPr>
        <a:xfrm>
          <a:off x="5113008" y="807"/>
          <a:ext cx="2324308" cy="1340676"/>
        </a:xfrm>
        <a:prstGeom prst="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a:t>Ethnicity</a:t>
          </a:r>
          <a:endParaRPr lang="en-PH" sz="2000" b="0" kern="1200"/>
        </a:p>
      </dsp:txBody>
      <dsp:txXfrm>
        <a:off x="5113008" y="807"/>
        <a:ext cx="2324308" cy="1340676"/>
      </dsp:txXfrm>
    </dsp:sp>
    <dsp:sp modelId="{4ADA8E57-23E4-9F48-8FB4-5C3C3E9A74DB}">
      <dsp:nvSpPr>
        <dsp:cNvPr id="0" name=""/>
        <dsp:cNvSpPr/>
      </dsp:nvSpPr>
      <dsp:spPr>
        <a:xfrm>
          <a:off x="7660762" y="807"/>
          <a:ext cx="2324308" cy="1340676"/>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a:t>Age </a:t>
          </a:r>
          <a:endParaRPr lang="en-PH" sz="2000" b="0" kern="1200"/>
        </a:p>
      </dsp:txBody>
      <dsp:txXfrm>
        <a:off x="7660762" y="807"/>
        <a:ext cx="2324308" cy="1340676"/>
      </dsp:txXfrm>
    </dsp:sp>
    <dsp:sp modelId="{DAD07781-774C-C441-9808-0D5DE23FBA5B}">
      <dsp:nvSpPr>
        <dsp:cNvPr id="0" name=""/>
        <dsp:cNvSpPr/>
      </dsp:nvSpPr>
      <dsp:spPr>
        <a:xfrm>
          <a:off x="17498" y="1564930"/>
          <a:ext cx="2324308" cy="1340676"/>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a:t>Social status</a:t>
          </a:r>
          <a:endParaRPr lang="en-PH" sz="2000" b="0" kern="1200"/>
        </a:p>
      </dsp:txBody>
      <dsp:txXfrm>
        <a:off x="17498" y="1564930"/>
        <a:ext cx="2324308" cy="1340676"/>
      </dsp:txXfrm>
    </dsp:sp>
    <dsp:sp modelId="{98B92C2D-CFED-A34A-A214-0CDCCA541DDE}">
      <dsp:nvSpPr>
        <dsp:cNvPr id="0" name=""/>
        <dsp:cNvSpPr/>
      </dsp:nvSpPr>
      <dsp:spPr>
        <a:xfrm>
          <a:off x="2565253" y="1564930"/>
          <a:ext cx="2324308" cy="1340676"/>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a:t>Sexual preference</a:t>
          </a:r>
          <a:endParaRPr lang="en-PH" sz="2000" b="0" kern="1200"/>
        </a:p>
      </dsp:txBody>
      <dsp:txXfrm>
        <a:off x="2565253" y="1564930"/>
        <a:ext cx="2324308" cy="1340676"/>
      </dsp:txXfrm>
    </dsp:sp>
    <dsp:sp modelId="{16AADFB9-2157-CF44-8FEE-FD605144B3C5}">
      <dsp:nvSpPr>
        <dsp:cNvPr id="0" name=""/>
        <dsp:cNvSpPr/>
      </dsp:nvSpPr>
      <dsp:spPr>
        <a:xfrm>
          <a:off x="5113008" y="1564930"/>
          <a:ext cx="2324308" cy="1340676"/>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a:t>Religion</a:t>
          </a:r>
          <a:endParaRPr lang="en-PH" sz="2000" b="0" kern="1200"/>
        </a:p>
      </dsp:txBody>
      <dsp:txXfrm>
        <a:off x="5113008" y="1564930"/>
        <a:ext cx="2324308" cy="1340676"/>
      </dsp:txXfrm>
    </dsp:sp>
    <dsp:sp modelId="{2395D0CD-A25E-3E4B-9A86-81AF29337F65}">
      <dsp:nvSpPr>
        <dsp:cNvPr id="0" name=""/>
        <dsp:cNvSpPr/>
      </dsp:nvSpPr>
      <dsp:spPr>
        <a:xfrm>
          <a:off x="7660762" y="1564930"/>
          <a:ext cx="2324308" cy="134067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a:t>Disability</a:t>
          </a:r>
          <a:endParaRPr lang="en-PH" sz="2000" b="0" kern="1200"/>
        </a:p>
      </dsp:txBody>
      <dsp:txXfrm>
        <a:off x="7660762" y="1564930"/>
        <a:ext cx="2324308" cy="13406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58A44-B607-4691-A376-38B360F14BF9}">
      <dsp:nvSpPr>
        <dsp:cNvPr id="0" name=""/>
        <dsp:cNvSpPr/>
      </dsp:nvSpPr>
      <dsp:spPr>
        <a:xfrm>
          <a:off x="0" y="631037"/>
          <a:ext cx="9948477" cy="103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1415D2-2FF5-4257-BE56-4F58132D0663}">
      <dsp:nvSpPr>
        <dsp:cNvPr id="0" name=""/>
        <dsp:cNvSpPr/>
      </dsp:nvSpPr>
      <dsp:spPr>
        <a:xfrm>
          <a:off x="497423" y="25877"/>
          <a:ext cx="8684930" cy="121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20" tIns="0" rIns="263220" bIns="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Actively supporting legislation and policies that promote social justice</a:t>
          </a:r>
          <a:endParaRPr lang="en-AU" sz="2000" kern="1200"/>
        </a:p>
      </dsp:txBody>
      <dsp:txXfrm>
        <a:off x="556506" y="84960"/>
        <a:ext cx="8566764" cy="1092154"/>
      </dsp:txXfrm>
    </dsp:sp>
    <dsp:sp modelId="{8012EB87-F1FD-4D55-B78C-20F059AA71D9}">
      <dsp:nvSpPr>
        <dsp:cNvPr id="0" name=""/>
        <dsp:cNvSpPr/>
      </dsp:nvSpPr>
      <dsp:spPr>
        <a:xfrm>
          <a:off x="0" y="2490797"/>
          <a:ext cx="9948477" cy="103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F183E7-3899-4931-B6ED-9FFA81C5F684}">
      <dsp:nvSpPr>
        <dsp:cNvPr id="0" name=""/>
        <dsp:cNvSpPr/>
      </dsp:nvSpPr>
      <dsp:spPr>
        <a:xfrm>
          <a:off x="497423" y="1885638"/>
          <a:ext cx="8684930" cy="121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20" tIns="0" rIns="263220" bIns="0" numCol="1" spcCol="1270" anchor="ctr" anchorCtr="0">
          <a:noAutofit/>
        </a:bodyPr>
        <a:lstStyle/>
        <a:p>
          <a:pPr marL="0" lvl="0" indent="0" algn="l" defTabSz="889000">
            <a:lnSpc>
              <a:spcPct val="90000"/>
            </a:lnSpc>
            <a:spcBef>
              <a:spcPct val="0"/>
            </a:spcBef>
            <a:spcAft>
              <a:spcPct val="35000"/>
            </a:spcAft>
            <a:buNone/>
          </a:pPr>
          <a:r>
            <a:rPr lang="en-US" sz="2000" kern="1200"/>
            <a:t>Educating care workers and other members of the public about social justice</a:t>
          </a:r>
        </a:p>
      </dsp:txBody>
      <dsp:txXfrm>
        <a:off x="556506" y="1944721"/>
        <a:ext cx="8566764" cy="109215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5A888-93DD-F44B-9905-F282F23114BA}">
      <dsp:nvSpPr>
        <dsp:cNvPr id="0" name=""/>
        <dsp:cNvSpPr/>
      </dsp:nvSpPr>
      <dsp:spPr>
        <a:xfrm>
          <a:off x="3447" y="343465"/>
          <a:ext cx="1866681" cy="1120008"/>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Symbol" pitchFamily="2" charset="2"/>
            <a:buNone/>
          </a:pPr>
          <a:r>
            <a:rPr lang="en-PH" sz="2000" b="0" kern="1200"/>
            <a:t>Legal</a:t>
          </a:r>
          <a:endParaRPr lang="en-US" sz="2000" b="0" kern="1200"/>
        </a:p>
      </dsp:txBody>
      <dsp:txXfrm>
        <a:off x="58121" y="398139"/>
        <a:ext cx="1757333" cy="1010660"/>
      </dsp:txXfrm>
    </dsp:sp>
    <dsp:sp modelId="{E34A1964-3B41-0942-A2A0-6356795A0949}">
      <dsp:nvSpPr>
        <dsp:cNvPr id="0" name=""/>
        <dsp:cNvSpPr/>
      </dsp:nvSpPr>
      <dsp:spPr>
        <a:xfrm>
          <a:off x="2056797" y="343465"/>
          <a:ext cx="1866681" cy="1120008"/>
        </a:xfrm>
        <a:prstGeom prst="round2Diag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Symbol" pitchFamily="2" charset="2"/>
            <a:buNone/>
          </a:pPr>
          <a:r>
            <a:rPr lang="en-PH" sz="2000" b="0" kern="1200"/>
            <a:t>Political</a:t>
          </a:r>
        </a:p>
      </dsp:txBody>
      <dsp:txXfrm>
        <a:off x="2111471" y="398139"/>
        <a:ext cx="1757333" cy="1010660"/>
      </dsp:txXfrm>
    </dsp:sp>
    <dsp:sp modelId="{B1F722A9-0410-7B4E-8ACF-A4217B66CB5D}">
      <dsp:nvSpPr>
        <dsp:cNvPr id="0" name=""/>
        <dsp:cNvSpPr/>
      </dsp:nvSpPr>
      <dsp:spPr>
        <a:xfrm>
          <a:off x="4110146" y="343465"/>
          <a:ext cx="1866681" cy="1120008"/>
        </a:xfrm>
        <a:prstGeom prst="round2Diag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Symbol" pitchFamily="2" charset="2"/>
            <a:buNone/>
          </a:pPr>
          <a:r>
            <a:rPr lang="en-PH" sz="2000" b="0" kern="1200"/>
            <a:t>Structural</a:t>
          </a:r>
        </a:p>
      </dsp:txBody>
      <dsp:txXfrm>
        <a:off x="4164820" y="398139"/>
        <a:ext cx="1757333" cy="1010660"/>
      </dsp:txXfrm>
    </dsp:sp>
    <dsp:sp modelId="{C0080F16-F81D-5847-B873-6F7B9C5C83BD}">
      <dsp:nvSpPr>
        <dsp:cNvPr id="0" name=""/>
        <dsp:cNvSpPr/>
      </dsp:nvSpPr>
      <dsp:spPr>
        <a:xfrm>
          <a:off x="6163495" y="343465"/>
          <a:ext cx="1866681" cy="1120008"/>
        </a:xfrm>
        <a:prstGeom prst="round2Diag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Symbol" pitchFamily="2" charset="2"/>
            <a:buNone/>
          </a:pPr>
          <a:r>
            <a:rPr lang="en-PH" sz="2000" b="0" kern="1200"/>
            <a:t>Systemic</a:t>
          </a:r>
        </a:p>
      </dsp:txBody>
      <dsp:txXfrm>
        <a:off x="6218169" y="398139"/>
        <a:ext cx="1757333" cy="1010660"/>
      </dsp:txXfrm>
    </dsp:sp>
    <dsp:sp modelId="{C2379CE2-83DE-5645-9BFE-D6A0F4931615}">
      <dsp:nvSpPr>
        <dsp:cNvPr id="0" name=""/>
        <dsp:cNvSpPr/>
      </dsp:nvSpPr>
      <dsp:spPr>
        <a:xfrm>
          <a:off x="8216845" y="343465"/>
          <a:ext cx="1866681" cy="1120008"/>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SzPts val="1000"/>
            <a:buFont typeface="Symbol" pitchFamily="2" charset="2"/>
            <a:buNone/>
          </a:pPr>
          <a:r>
            <a:rPr lang="en-PH" sz="2000" b="0" kern="1200"/>
            <a:t>Social</a:t>
          </a:r>
        </a:p>
      </dsp:txBody>
      <dsp:txXfrm>
        <a:off x="8271519" y="398139"/>
        <a:ext cx="1757333" cy="10106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0DE692-D999-4031-9383-4154BFF7C456}">
      <dsp:nvSpPr>
        <dsp:cNvPr id="0" name=""/>
        <dsp:cNvSpPr/>
      </dsp:nvSpPr>
      <dsp:spPr>
        <a:xfrm>
          <a:off x="-3584972" y="-550958"/>
          <a:ext cx="4273765" cy="4273765"/>
        </a:xfrm>
        <a:prstGeom prst="blockArc">
          <a:avLst>
            <a:gd name="adj1" fmla="val 18900000"/>
            <a:gd name="adj2" fmla="val 2700000"/>
            <a:gd name="adj3" fmla="val 50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D54B40-70D2-4193-BE13-135072365E64}">
      <dsp:nvSpPr>
        <dsp:cNvPr id="0" name=""/>
        <dsp:cNvSpPr/>
      </dsp:nvSpPr>
      <dsp:spPr>
        <a:xfrm>
          <a:off x="442928" y="317184"/>
          <a:ext cx="9603175" cy="63436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531" tIns="50800" rIns="50800" bIns="508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The considerations and standards of a practice</a:t>
          </a:r>
          <a:endParaRPr lang="en-AU" sz="2000" kern="1200"/>
        </a:p>
      </dsp:txBody>
      <dsp:txXfrm>
        <a:off x="442928" y="317184"/>
        <a:ext cx="9603175" cy="634369"/>
      </dsp:txXfrm>
    </dsp:sp>
    <dsp:sp modelId="{4ADAF020-F139-40F5-9BB2-8F6F0201C767}">
      <dsp:nvSpPr>
        <dsp:cNvPr id="0" name=""/>
        <dsp:cNvSpPr/>
      </dsp:nvSpPr>
      <dsp:spPr>
        <a:xfrm>
          <a:off x="46447" y="237888"/>
          <a:ext cx="792962" cy="7929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556A62-A26D-4066-8C08-1AF5D2EFD841}">
      <dsp:nvSpPr>
        <dsp:cNvPr id="0" name=""/>
        <dsp:cNvSpPr/>
      </dsp:nvSpPr>
      <dsp:spPr>
        <a:xfrm>
          <a:off x="673521" y="1268739"/>
          <a:ext cx="9372582" cy="63436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53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Followed to ensure efficiency and quality when providing a service</a:t>
          </a:r>
        </a:p>
      </dsp:txBody>
      <dsp:txXfrm>
        <a:off x="673521" y="1268739"/>
        <a:ext cx="9372582" cy="634369"/>
      </dsp:txXfrm>
    </dsp:sp>
    <dsp:sp modelId="{CFF65AE5-A015-41EC-A01F-8E877887BAFF}">
      <dsp:nvSpPr>
        <dsp:cNvPr id="0" name=""/>
        <dsp:cNvSpPr/>
      </dsp:nvSpPr>
      <dsp:spPr>
        <a:xfrm>
          <a:off x="277040" y="1189443"/>
          <a:ext cx="792962" cy="792962"/>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23CDF4-E16D-477C-8AF5-CF47DB576271}">
      <dsp:nvSpPr>
        <dsp:cNvPr id="0" name=""/>
        <dsp:cNvSpPr/>
      </dsp:nvSpPr>
      <dsp:spPr>
        <a:xfrm>
          <a:off x="442928" y="2220294"/>
          <a:ext cx="9603175" cy="63436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53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Measures that allow a care worker to know how to precisely and properly support a person</a:t>
          </a:r>
        </a:p>
      </dsp:txBody>
      <dsp:txXfrm>
        <a:off x="442928" y="2220294"/>
        <a:ext cx="9603175" cy="634369"/>
      </dsp:txXfrm>
    </dsp:sp>
    <dsp:sp modelId="{0338A200-6289-4A0C-8121-593E519689A9}">
      <dsp:nvSpPr>
        <dsp:cNvPr id="0" name=""/>
        <dsp:cNvSpPr/>
      </dsp:nvSpPr>
      <dsp:spPr>
        <a:xfrm>
          <a:off x="46447" y="2140998"/>
          <a:ext cx="792962" cy="79296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362C9-6189-4B6D-8E7E-98B137AF007B}">
      <dsp:nvSpPr>
        <dsp:cNvPr id="0" name=""/>
        <dsp:cNvSpPr/>
      </dsp:nvSpPr>
      <dsp:spPr>
        <a:xfrm>
          <a:off x="0" y="16517"/>
          <a:ext cx="9946023" cy="992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Accepting a social model over a medical model of disability</a:t>
          </a:r>
          <a:endParaRPr lang="en-AU" sz="2000" kern="1200"/>
        </a:p>
      </dsp:txBody>
      <dsp:txXfrm>
        <a:off x="48433" y="64950"/>
        <a:ext cx="9849157" cy="895294"/>
      </dsp:txXfrm>
    </dsp:sp>
    <dsp:sp modelId="{DCBCE116-3764-4A19-B334-8BB2AF3E3B1A}">
      <dsp:nvSpPr>
        <dsp:cNvPr id="0" name=""/>
        <dsp:cNvSpPr/>
      </dsp:nvSpPr>
      <dsp:spPr>
        <a:xfrm>
          <a:off x="0" y="1161317"/>
          <a:ext cx="9946023" cy="992160"/>
        </a:xfrm>
        <a:prstGeom prst="roundRect">
          <a:avLst/>
        </a:prstGeom>
        <a:solidFill>
          <a:srgbClr val="54CC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Shifting from institutional care to person-centred, self-directed assistance</a:t>
          </a:r>
        </a:p>
      </dsp:txBody>
      <dsp:txXfrm>
        <a:off x="48433" y="1209750"/>
        <a:ext cx="9849157" cy="8952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B4AA2-9929-4E03-A193-07B500E62FF7}">
      <dsp:nvSpPr>
        <dsp:cNvPr id="0" name=""/>
        <dsp:cNvSpPr/>
      </dsp:nvSpPr>
      <dsp:spPr>
        <a:xfrm>
          <a:off x="0" y="18793"/>
          <a:ext cx="9946023" cy="711360"/>
        </a:xfrm>
        <a:prstGeom prst="roundRect">
          <a:avLst/>
        </a:prstGeom>
        <a:solidFill>
          <a:srgbClr val="4DC5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t>Focusing on the wellbeing of people receiving support instead of the 'greater good'</a:t>
          </a:r>
          <a:endParaRPr lang="en-AU" sz="2000" b="0" kern="1200"/>
        </a:p>
      </dsp:txBody>
      <dsp:txXfrm>
        <a:off x="34726" y="53519"/>
        <a:ext cx="9876571" cy="641908"/>
      </dsp:txXfrm>
    </dsp:sp>
    <dsp:sp modelId="{7E1362C9-6189-4B6D-8E7E-98B137AF007B}">
      <dsp:nvSpPr>
        <dsp:cNvPr id="0" name=""/>
        <dsp:cNvSpPr/>
      </dsp:nvSpPr>
      <dsp:spPr>
        <a:xfrm>
          <a:off x="0" y="839593"/>
          <a:ext cx="9946023" cy="711360"/>
        </a:xfrm>
        <a:prstGeom prst="roundRect">
          <a:avLst/>
        </a:prstGeom>
        <a:solidFill>
          <a:srgbClr val="48BB4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b="0" kern="1200"/>
            <a:t>Using proper communication to assist people in receiving support</a:t>
          </a:r>
          <a:endParaRPr lang="en-AU" sz="2000" b="0" kern="1200"/>
        </a:p>
      </dsp:txBody>
      <dsp:txXfrm>
        <a:off x="34726" y="874319"/>
        <a:ext cx="9876571" cy="641908"/>
      </dsp:txXfrm>
    </dsp:sp>
    <dsp:sp modelId="{D6B35C88-A06D-422A-AE85-95EC861C78F5}">
      <dsp:nvSpPr>
        <dsp:cNvPr id="0" name=""/>
        <dsp:cNvSpPr/>
      </dsp:nvSpPr>
      <dsp:spPr>
        <a:xfrm>
          <a:off x="0" y="1660393"/>
          <a:ext cx="9946023" cy="71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b="0" kern="1200"/>
            <a:t>Using positive, proactive approaches to eliminate the need to use restrictive practices</a:t>
          </a:r>
        </a:p>
      </dsp:txBody>
      <dsp:txXfrm>
        <a:off x="34726" y="1695119"/>
        <a:ext cx="9876571" cy="6419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1647D-81C1-4383-8D8F-6E2EAB5BA49A}">
      <dsp:nvSpPr>
        <dsp:cNvPr id="0" name=""/>
        <dsp:cNvSpPr/>
      </dsp:nvSpPr>
      <dsp:spPr>
        <a:xfrm>
          <a:off x="48" y="17345"/>
          <a:ext cx="4644578" cy="10656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AU" sz="2000" b="1" kern="1200"/>
            <a:t>Enablement</a:t>
          </a:r>
        </a:p>
      </dsp:txBody>
      <dsp:txXfrm>
        <a:off x="48" y="17345"/>
        <a:ext cx="4644578" cy="1065600"/>
      </dsp:txXfrm>
    </dsp:sp>
    <dsp:sp modelId="{6F60295E-9945-4EF2-B8C4-C7DE91DE31FC}">
      <dsp:nvSpPr>
        <dsp:cNvPr id="0" name=""/>
        <dsp:cNvSpPr/>
      </dsp:nvSpPr>
      <dsp:spPr>
        <a:xfrm>
          <a:off x="48" y="1082945"/>
          <a:ext cx="4644578" cy="162504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AU" sz="2000" kern="1200">
              <a:solidFill>
                <a:schemeClr val="tx1">
                  <a:lumMod val="75000"/>
                  <a:lumOff val="25000"/>
                </a:schemeClr>
              </a:solidFill>
            </a:rPr>
            <a:t>A method of intervention that recognises and supports a person's capacity to have control over their health and life.</a:t>
          </a:r>
        </a:p>
      </dsp:txBody>
      <dsp:txXfrm>
        <a:off x="48" y="1082945"/>
        <a:ext cx="4644578" cy="1625040"/>
      </dsp:txXfrm>
    </dsp:sp>
    <dsp:sp modelId="{AE28A1B2-79F1-4BF8-B82A-32562E4A09B6}">
      <dsp:nvSpPr>
        <dsp:cNvPr id="0" name=""/>
        <dsp:cNvSpPr/>
      </dsp:nvSpPr>
      <dsp:spPr>
        <a:xfrm>
          <a:off x="5294868" y="17345"/>
          <a:ext cx="4644578" cy="10656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AU" sz="2000" b="1" kern="1200"/>
            <a:t>Reablement</a:t>
          </a:r>
        </a:p>
      </dsp:txBody>
      <dsp:txXfrm>
        <a:off x="5294868" y="17345"/>
        <a:ext cx="4644578" cy="1065600"/>
      </dsp:txXfrm>
    </dsp:sp>
    <dsp:sp modelId="{1C8584A7-BBDC-4084-A141-2A8A4F9F3431}">
      <dsp:nvSpPr>
        <dsp:cNvPr id="0" name=""/>
        <dsp:cNvSpPr/>
      </dsp:nvSpPr>
      <dsp:spPr>
        <a:xfrm>
          <a:off x="5294868" y="1082945"/>
          <a:ext cx="4644578" cy="162504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AU" sz="2000" kern="1200">
              <a:solidFill>
                <a:schemeClr val="tx1">
                  <a:lumMod val="75000"/>
                  <a:lumOff val="25000"/>
                </a:schemeClr>
              </a:solidFill>
            </a:rPr>
            <a:t>A goal-focused method of intervention with the aim of regaining skills, confidence and independence after a period of illness or an impairment.</a:t>
          </a:r>
        </a:p>
      </dsp:txBody>
      <dsp:txXfrm>
        <a:off x="5294868" y="1082945"/>
        <a:ext cx="4644578" cy="1625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51870-07D1-4691-AF05-39482F666086}">
      <dsp:nvSpPr>
        <dsp:cNvPr id="0" name=""/>
        <dsp:cNvSpPr/>
      </dsp:nvSpPr>
      <dsp:spPr>
        <a:xfrm>
          <a:off x="-3870714" y="-598544"/>
          <a:ext cx="4645606" cy="4645606"/>
        </a:xfrm>
        <a:prstGeom prst="blockArc">
          <a:avLst>
            <a:gd name="adj1" fmla="val 18900000"/>
            <a:gd name="adj2" fmla="val 2700000"/>
            <a:gd name="adj3" fmla="val 46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CA857F-8DC0-4604-8D03-73FAFDA15EF0}">
      <dsp:nvSpPr>
        <dsp:cNvPr id="0" name=""/>
        <dsp:cNvSpPr/>
      </dsp:nvSpPr>
      <dsp:spPr>
        <a:xfrm>
          <a:off x="633923" y="492655"/>
          <a:ext cx="9317871" cy="9851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981" tIns="50800" rIns="50800" bIns="508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Showing your dedication to a decision or task</a:t>
          </a:r>
          <a:endParaRPr lang="en-AU" sz="2000" kern="1200"/>
        </a:p>
      </dsp:txBody>
      <dsp:txXfrm>
        <a:off x="633923" y="492655"/>
        <a:ext cx="9317871" cy="985172"/>
      </dsp:txXfrm>
    </dsp:sp>
    <dsp:sp modelId="{D141E20C-EFD6-49D6-A61A-4931F40A459F}">
      <dsp:nvSpPr>
        <dsp:cNvPr id="0" name=""/>
        <dsp:cNvSpPr/>
      </dsp:nvSpPr>
      <dsp:spPr>
        <a:xfrm>
          <a:off x="18190" y="369508"/>
          <a:ext cx="1231465" cy="123146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BE140F-43DF-47A3-AC5B-321E358045EC}">
      <dsp:nvSpPr>
        <dsp:cNvPr id="0" name=""/>
        <dsp:cNvSpPr/>
      </dsp:nvSpPr>
      <dsp:spPr>
        <a:xfrm>
          <a:off x="633923" y="1970689"/>
          <a:ext cx="9317871" cy="98517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98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The proof of your determination to carry out a duty</a:t>
          </a:r>
        </a:p>
      </dsp:txBody>
      <dsp:txXfrm>
        <a:off x="633923" y="1970689"/>
        <a:ext cx="9317871" cy="985172"/>
      </dsp:txXfrm>
    </dsp:sp>
    <dsp:sp modelId="{2E3E7921-8055-4F9D-8B4E-DD88A03F2537}">
      <dsp:nvSpPr>
        <dsp:cNvPr id="0" name=""/>
        <dsp:cNvSpPr/>
      </dsp:nvSpPr>
      <dsp:spPr>
        <a:xfrm>
          <a:off x="18190" y="1847542"/>
          <a:ext cx="1231465" cy="123146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93A38-95E9-4F53-B74B-AE9497CD8991}">
      <dsp:nvSpPr>
        <dsp:cNvPr id="0" name=""/>
        <dsp:cNvSpPr/>
      </dsp:nvSpPr>
      <dsp:spPr>
        <a:xfrm>
          <a:off x="4394" y="307979"/>
          <a:ext cx="3842833" cy="1537133"/>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t>Emphasise setting goals a person wants to achieve.</a:t>
          </a:r>
          <a:endParaRPr lang="en-PH" sz="2000" kern="1200"/>
        </a:p>
      </dsp:txBody>
      <dsp:txXfrm>
        <a:off x="4394" y="307979"/>
        <a:ext cx="3458550" cy="1537133"/>
      </dsp:txXfrm>
    </dsp:sp>
    <dsp:sp modelId="{8283A029-42D2-4E85-ACB9-FAA46EA3CE8A}">
      <dsp:nvSpPr>
        <dsp:cNvPr id="0" name=""/>
        <dsp:cNvSpPr/>
      </dsp:nvSpPr>
      <dsp:spPr>
        <a:xfrm>
          <a:off x="3078661" y="307979"/>
          <a:ext cx="3842833" cy="1537133"/>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t>Review the person’s progress in meeting the goals.</a:t>
          </a:r>
          <a:endParaRPr lang="en-PH" sz="2000" kern="1200"/>
        </a:p>
      </dsp:txBody>
      <dsp:txXfrm>
        <a:off x="3847228" y="307979"/>
        <a:ext cx="2305700" cy="1537133"/>
      </dsp:txXfrm>
    </dsp:sp>
    <dsp:sp modelId="{8C013F0B-0634-4ABB-AD1D-AA3C36B1589E}">
      <dsp:nvSpPr>
        <dsp:cNvPr id="0" name=""/>
        <dsp:cNvSpPr/>
      </dsp:nvSpPr>
      <dsp:spPr>
        <a:xfrm>
          <a:off x="6152928" y="307979"/>
          <a:ext cx="3842833" cy="1537133"/>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a:t>Once goals have been achieved, reablement does not need to continue.</a:t>
          </a:r>
          <a:endParaRPr lang="en-PH" sz="2000" kern="1200"/>
        </a:p>
      </dsp:txBody>
      <dsp:txXfrm>
        <a:off x="6921495" y="307979"/>
        <a:ext cx="2305700" cy="153713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1AD25-1D02-4DE6-AC6C-3C15373D30EA}">
      <dsp:nvSpPr>
        <dsp:cNvPr id="0" name=""/>
        <dsp:cNvSpPr/>
      </dsp:nvSpPr>
      <dsp:spPr>
        <a:xfrm>
          <a:off x="0" y="214547"/>
          <a:ext cx="3094841" cy="1856904"/>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1C96D3"/>
            </a:buClr>
            <a:buFont typeface="Wingdings" panose="05000000000000000000" pitchFamily="2" charset="2"/>
            <a:buNone/>
          </a:pPr>
          <a:r>
            <a:rPr lang="en-US" sz="2000" kern="1200"/>
            <a:t>Education</a:t>
          </a:r>
          <a:endParaRPr lang="en-AU" sz="2000" kern="1200"/>
        </a:p>
      </dsp:txBody>
      <dsp:txXfrm>
        <a:off x="90647" y="305194"/>
        <a:ext cx="2913547" cy="1675610"/>
      </dsp:txXfrm>
    </dsp:sp>
    <dsp:sp modelId="{E5F837D2-1F77-4B25-AE3E-CE25D2DE2F5F}">
      <dsp:nvSpPr>
        <dsp:cNvPr id="0" name=""/>
        <dsp:cNvSpPr/>
      </dsp:nvSpPr>
      <dsp:spPr>
        <a:xfrm>
          <a:off x="3404325" y="214547"/>
          <a:ext cx="3094841" cy="1856904"/>
        </a:xfrm>
        <a:prstGeom prst="round2Diag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Appropriate care strategies</a:t>
          </a:r>
        </a:p>
      </dsp:txBody>
      <dsp:txXfrm>
        <a:off x="3494972" y="305194"/>
        <a:ext cx="2913547" cy="1675610"/>
      </dsp:txXfrm>
    </dsp:sp>
    <dsp:sp modelId="{64D813BC-43BC-414B-A435-D2D7B14A4CD2}">
      <dsp:nvSpPr>
        <dsp:cNvPr id="0" name=""/>
        <dsp:cNvSpPr/>
      </dsp:nvSpPr>
      <dsp:spPr>
        <a:xfrm>
          <a:off x="6808651" y="214547"/>
          <a:ext cx="3094841" cy="1856904"/>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Use of assistive technology</a:t>
          </a:r>
        </a:p>
      </dsp:txBody>
      <dsp:txXfrm>
        <a:off x="6899298" y="305194"/>
        <a:ext cx="2913547" cy="16756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C8346-71B2-4260-AFBE-DD73EBE6B315}">
      <dsp:nvSpPr>
        <dsp:cNvPr id="0" name=""/>
        <dsp:cNvSpPr/>
      </dsp:nvSpPr>
      <dsp:spPr>
        <a:xfrm>
          <a:off x="0" y="632778"/>
          <a:ext cx="9924531" cy="100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87CB4C-A63C-4A06-B959-4BE0471DCC8A}">
      <dsp:nvSpPr>
        <dsp:cNvPr id="0" name=""/>
        <dsp:cNvSpPr/>
      </dsp:nvSpPr>
      <dsp:spPr>
        <a:xfrm>
          <a:off x="496226" y="42378"/>
          <a:ext cx="8095539" cy="1180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587" tIns="0" rIns="262587" bIns="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It must be based on your responsibilities and the needs of your clients.</a:t>
          </a:r>
          <a:endParaRPr lang="en-AU" sz="2000" kern="1200"/>
        </a:p>
      </dsp:txBody>
      <dsp:txXfrm>
        <a:off x="553868" y="100020"/>
        <a:ext cx="7980255" cy="1065516"/>
      </dsp:txXfrm>
    </dsp:sp>
    <dsp:sp modelId="{14AC0773-E7E4-45CB-89FF-F4665B90128A}">
      <dsp:nvSpPr>
        <dsp:cNvPr id="0" name=""/>
        <dsp:cNvSpPr/>
      </dsp:nvSpPr>
      <dsp:spPr>
        <a:xfrm>
          <a:off x="0" y="2447179"/>
          <a:ext cx="9924531" cy="1008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9D56D-2F9B-45A5-8180-3412A23E73CE}">
      <dsp:nvSpPr>
        <dsp:cNvPr id="0" name=""/>
        <dsp:cNvSpPr/>
      </dsp:nvSpPr>
      <dsp:spPr>
        <a:xfrm>
          <a:off x="496226" y="1856779"/>
          <a:ext cx="8095539" cy="1180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587" tIns="0" rIns="262587" bIns="0" numCol="1" spcCol="1270" anchor="ctr" anchorCtr="0">
          <a:noAutofit/>
        </a:bodyPr>
        <a:lstStyle/>
        <a:p>
          <a:pPr marL="0" lvl="0" indent="0" algn="l" defTabSz="889000">
            <a:lnSpc>
              <a:spcPct val="90000"/>
            </a:lnSpc>
            <a:spcBef>
              <a:spcPct val="0"/>
            </a:spcBef>
            <a:spcAft>
              <a:spcPct val="35000"/>
            </a:spcAft>
            <a:buNone/>
          </a:pPr>
          <a:r>
            <a:rPr lang="en-US" sz="2000" kern="1200"/>
            <a:t>It will be a reflection of your personal values and attitudes.</a:t>
          </a:r>
        </a:p>
      </dsp:txBody>
      <dsp:txXfrm>
        <a:off x="553868" y="1914421"/>
        <a:ext cx="7980255" cy="10655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BAD88-6CAB-4D2E-A362-6444E1EA3722}">
      <dsp:nvSpPr>
        <dsp:cNvPr id="0" name=""/>
        <dsp:cNvSpPr/>
      </dsp:nvSpPr>
      <dsp:spPr>
        <a:xfrm>
          <a:off x="-3179243" y="-492436"/>
          <a:ext cx="3816479" cy="3816479"/>
        </a:xfrm>
        <a:prstGeom prst="blockArc">
          <a:avLst>
            <a:gd name="adj1" fmla="val 18900000"/>
            <a:gd name="adj2" fmla="val 2700000"/>
            <a:gd name="adj3" fmla="val 56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F7B9B0-8785-4432-ABCB-CE7D272773A8}">
      <dsp:nvSpPr>
        <dsp:cNvPr id="0" name=""/>
        <dsp:cNvSpPr/>
      </dsp:nvSpPr>
      <dsp:spPr>
        <a:xfrm>
          <a:off x="520520" y="404523"/>
          <a:ext cx="9415648" cy="8089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2091" tIns="50800" rIns="50800" bIns="508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Facilitate empowerment</a:t>
          </a:r>
          <a:endParaRPr lang="en-AU" sz="2000" kern="1200"/>
        </a:p>
      </dsp:txBody>
      <dsp:txXfrm>
        <a:off x="520520" y="404523"/>
        <a:ext cx="9415648" cy="808933"/>
      </dsp:txXfrm>
    </dsp:sp>
    <dsp:sp modelId="{F2D17737-8C7C-43ED-A3AB-054742600235}">
      <dsp:nvSpPr>
        <dsp:cNvPr id="0" name=""/>
        <dsp:cNvSpPr/>
      </dsp:nvSpPr>
      <dsp:spPr>
        <a:xfrm>
          <a:off x="14936" y="303406"/>
          <a:ext cx="1011166" cy="101116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AB69BB-1440-47CB-9C30-E1B9F4B746FF}">
      <dsp:nvSpPr>
        <dsp:cNvPr id="0" name=""/>
        <dsp:cNvSpPr/>
      </dsp:nvSpPr>
      <dsp:spPr>
        <a:xfrm>
          <a:off x="520520" y="1618150"/>
          <a:ext cx="9415648" cy="80893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2091"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t>Maintain positive and respectful relationships</a:t>
          </a:r>
        </a:p>
      </dsp:txBody>
      <dsp:txXfrm>
        <a:off x="520520" y="1618150"/>
        <a:ext cx="9415648" cy="808933"/>
      </dsp:txXfrm>
    </dsp:sp>
    <dsp:sp modelId="{1A902683-8627-4802-A27F-4F3163E25A89}">
      <dsp:nvSpPr>
        <dsp:cNvPr id="0" name=""/>
        <dsp:cNvSpPr/>
      </dsp:nvSpPr>
      <dsp:spPr>
        <a:xfrm>
          <a:off x="14936" y="1517033"/>
          <a:ext cx="1011166" cy="1011166"/>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6F9CF-8433-482F-9E20-CE4C3A9A5EA5}">
      <dsp:nvSpPr>
        <dsp:cNvPr id="0" name=""/>
        <dsp:cNvSpPr/>
      </dsp:nvSpPr>
      <dsp:spPr>
        <a:xfrm rot="16200000">
          <a:off x="468000" y="-466807"/>
          <a:ext cx="2169043" cy="3102657"/>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Clr>
              <a:srgbClr val="1C96D3"/>
            </a:buClr>
            <a:buFont typeface="Courier New" panose="02070309020205020404" pitchFamily="49" charset="0"/>
            <a:buNone/>
          </a:pPr>
          <a:r>
            <a:rPr lang="en-US" sz="2000" kern="1200"/>
            <a:t>Physical </a:t>
          </a:r>
          <a:endParaRPr lang="en-AU" sz="2000" kern="1200"/>
        </a:p>
      </dsp:txBody>
      <dsp:txXfrm rot="5400000">
        <a:off x="1193" y="433809"/>
        <a:ext cx="3102657" cy="1301425"/>
      </dsp:txXfrm>
    </dsp:sp>
    <dsp:sp modelId="{A6E1FADF-422B-4931-AD4C-40BC6EAD90D3}">
      <dsp:nvSpPr>
        <dsp:cNvPr id="0" name=""/>
        <dsp:cNvSpPr/>
      </dsp:nvSpPr>
      <dsp:spPr>
        <a:xfrm rot="16200000">
          <a:off x="3803357" y="-466807"/>
          <a:ext cx="2169043" cy="3102657"/>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a:t>Emotional </a:t>
          </a:r>
        </a:p>
      </dsp:txBody>
      <dsp:txXfrm rot="5400000">
        <a:off x="3336550" y="433809"/>
        <a:ext cx="3102657" cy="1301425"/>
      </dsp:txXfrm>
    </dsp:sp>
    <dsp:sp modelId="{6D0C886B-DFD2-45BD-AB2E-154B94208F40}">
      <dsp:nvSpPr>
        <dsp:cNvPr id="0" name=""/>
        <dsp:cNvSpPr/>
      </dsp:nvSpPr>
      <dsp:spPr>
        <a:xfrm rot="16200000">
          <a:off x="7138714" y="-466807"/>
          <a:ext cx="2169043" cy="3102657"/>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a:t>Mental</a:t>
          </a:r>
        </a:p>
      </dsp:txBody>
      <dsp:txXfrm rot="5400000">
        <a:off x="6671907" y="433809"/>
        <a:ext cx="3102657" cy="130142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7D63F-7B00-4FB8-B041-8D053B050F4C}">
      <dsp:nvSpPr>
        <dsp:cNvPr id="0" name=""/>
        <dsp:cNvSpPr/>
      </dsp:nvSpPr>
      <dsp:spPr>
        <a:xfrm>
          <a:off x="135933" y="1531"/>
          <a:ext cx="3044010" cy="102351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0" kern="1200"/>
            <a:t>Neglect</a:t>
          </a:r>
          <a:endParaRPr lang="en-PH" sz="1800" kern="1200"/>
        </a:p>
      </dsp:txBody>
      <dsp:txXfrm>
        <a:off x="135933" y="1531"/>
        <a:ext cx="3044010" cy="1023517"/>
      </dsp:txXfrm>
    </dsp:sp>
    <dsp:sp modelId="{4D0F231B-3701-4AD3-8885-2280220E7A6B}">
      <dsp:nvSpPr>
        <dsp:cNvPr id="0" name=""/>
        <dsp:cNvSpPr/>
      </dsp:nvSpPr>
      <dsp:spPr>
        <a:xfrm>
          <a:off x="3350530" y="1531"/>
          <a:ext cx="3044010" cy="102351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0" kern="1200"/>
            <a:t>Exposure to Domestic Violence</a:t>
          </a:r>
          <a:endParaRPr lang="en-PH" sz="1800" b="0" kern="1200"/>
        </a:p>
      </dsp:txBody>
      <dsp:txXfrm>
        <a:off x="3350530" y="1531"/>
        <a:ext cx="3044010" cy="1023517"/>
      </dsp:txXfrm>
    </dsp:sp>
    <dsp:sp modelId="{9C2C9499-9861-4BEF-8812-E44B09B851D5}">
      <dsp:nvSpPr>
        <dsp:cNvPr id="0" name=""/>
        <dsp:cNvSpPr/>
      </dsp:nvSpPr>
      <dsp:spPr>
        <a:xfrm>
          <a:off x="6565127" y="1531"/>
          <a:ext cx="3044010" cy="102351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0" kern="1200" dirty="0"/>
            <a:t>Physical, Emotional or Psychological Harm</a:t>
          </a:r>
          <a:endParaRPr lang="en-PH" sz="1800" b="0" kern="1200" dirty="0"/>
        </a:p>
      </dsp:txBody>
      <dsp:txXfrm>
        <a:off x="6565127" y="1531"/>
        <a:ext cx="3044010" cy="1023517"/>
      </dsp:txXfrm>
    </dsp:sp>
    <dsp:sp modelId="{A24B48D9-8BB4-4084-9A0D-B1B478CCCEED}">
      <dsp:nvSpPr>
        <dsp:cNvPr id="0" name=""/>
        <dsp:cNvSpPr/>
      </dsp:nvSpPr>
      <dsp:spPr>
        <a:xfrm>
          <a:off x="135933" y="1195636"/>
          <a:ext cx="3044010" cy="102351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0" kern="1200"/>
            <a:t>Sexual Harm</a:t>
          </a:r>
          <a:endParaRPr lang="en-PH" sz="1800" b="0" kern="1200"/>
        </a:p>
      </dsp:txBody>
      <dsp:txXfrm>
        <a:off x="135933" y="1195636"/>
        <a:ext cx="3044010" cy="1023517"/>
      </dsp:txXfrm>
    </dsp:sp>
    <dsp:sp modelId="{FE8E139B-8753-4AFA-88D4-B4B4A8266BEB}">
      <dsp:nvSpPr>
        <dsp:cNvPr id="0" name=""/>
        <dsp:cNvSpPr/>
      </dsp:nvSpPr>
      <dsp:spPr>
        <a:xfrm>
          <a:off x="3350530" y="1195636"/>
          <a:ext cx="3044010" cy="102351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0" kern="1200"/>
            <a:t>Financial Abuse</a:t>
          </a:r>
          <a:endParaRPr lang="en-PH" sz="1800" b="0" kern="1200"/>
        </a:p>
      </dsp:txBody>
      <dsp:txXfrm>
        <a:off x="3350530" y="1195636"/>
        <a:ext cx="3044010" cy="1023517"/>
      </dsp:txXfrm>
    </dsp:sp>
    <dsp:sp modelId="{141F8C3D-2BDD-409B-BC4E-165F7AF04402}">
      <dsp:nvSpPr>
        <dsp:cNvPr id="0" name=""/>
        <dsp:cNvSpPr/>
      </dsp:nvSpPr>
      <dsp:spPr>
        <a:xfrm>
          <a:off x="6565127" y="1195636"/>
          <a:ext cx="3044010" cy="102351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b="0" kern="1200"/>
            <a:t>Abandonment</a:t>
          </a:r>
          <a:endParaRPr lang="en-PH" sz="1800" b="0" kern="1200"/>
        </a:p>
      </dsp:txBody>
      <dsp:txXfrm>
        <a:off x="6565127" y="1195636"/>
        <a:ext cx="3044010" cy="102351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C3297-82B3-402D-A448-A9AA69BBE3A5}">
      <dsp:nvSpPr>
        <dsp:cNvPr id="0" name=""/>
        <dsp:cNvSpPr/>
      </dsp:nvSpPr>
      <dsp:spPr>
        <a:xfrm>
          <a:off x="0" y="446365"/>
          <a:ext cx="9711171" cy="1027687"/>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3695" tIns="604012" rIns="753695"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Refers to the prevention of illness and other medical conditions</a:t>
          </a:r>
          <a:endParaRPr lang="en-US" sz="2000" kern="1200">
            <a:solidFill>
              <a:schemeClr val="tx1">
                <a:lumMod val="75000"/>
                <a:lumOff val="25000"/>
              </a:schemeClr>
            </a:solidFill>
          </a:endParaRPr>
        </a:p>
      </dsp:txBody>
      <dsp:txXfrm>
        <a:off x="0" y="446365"/>
        <a:ext cx="9711171" cy="1027687"/>
      </dsp:txXfrm>
    </dsp:sp>
    <dsp:sp modelId="{00BA1695-122D-4B7E-A908-48350D6BAF54}">
      <dsp:nvSpPr>
        <dsp:cNvPr id="0" name=""/>
        <dsp:cNvSpPr/>
      </dsp:nvSpPr>
      <dsp:spPr>
        <a:xfrm>
          <a:off x="485558" y="18325"/>
          <a:ext cx="6797819" cy="8560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941" tIns="0" rIns="256941" bIns="0" numCol="1" spcCol="1270" anchor="ctr" anchorCtr="0">
          <a:noAutofit/>
        </a:bodyPr>
        <a:lstStyle/>
        <a:p>
          <a:pPr marL="0" lvl="0" indent="0" algn="l" defTabSz="889000">
            <a:lnSpc>
              <a:spcPct val="90000"/>
            </a:lnSpc>
            <a:spcBef>
              <a:spcPct val="0"/>
            </a:spcBef>
            <a:spcAft>
              <a:spcPct val="35000"/>
            </a:spcAft>
            <a:buNone/>
          </a:pPr>
          <a:r>
            <a:rPr lang="en-PH" sz="2000" b="1" kern="1200"/>
            <a:t>Workplace Health </a:t>
          </a:r>
        </a:p>
      </dsp:txBody>
      <dsp:txXfrm>
        <a:off x="527348" y="60115"/>
        <a:ext cx="6714239" cy="772500"/>
      </dsp:txXfrm>
    </dsp:sp>
    <dsp:sp modelId="{69504B5E-28F7-40D8-8559-C2705E659EC4}">
      <dsp:nvSpPr>
        <dsp:cNvPr id="0" name=""/>
        <dsp:cNvSpPr/>
      </dsp:nvSpPr>
      <dsp:spPr>
        <a:xfrm>
          <a:off x="0" y="2058693"/>
          <a:ext cx="9711171" cy="1027687"/>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3695" tIns="604012" rIns="753695"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Refers to the prevention of harm resulting in injuries or death</a:t>
          </a:r>
          <a:endParaRPr lang="en-US" sz="2000" kern="1200">
            <a:solidFill>
              <a:schemeClr val="tx1">
                <a:lumMod val="75000"/>
                <a:lumOff val="25000"/>
              </a:schemeClr>
            </a:solidFill>
          </a:endParaRPr>
        </a:p>
      </dsp:txBody>
      <dsp:txXfrm>
        <a:off x="0" y="2058693"/>
        <a:ext cx="9711171" cy="1027687"/>
      </dsp:txXfrm>
    </dsp:sp>
    <dsp:sp modelId="{4B0D39E6-E780-43D7-B758-DC4A5627346C}">
      <dsp:nvSpPr>
        <dsp:cNvPr id="0" name=""/>
        <dsp:cNvSpPr/>
      </dsp:nvSpPr>
      <dsp:spPr>
        <a:xfrm>
          <a:off x="485558" y="1630652"/>
          <a:ext cx="6797819" cy="8560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941" tIns="0" rIns="256941" bIns="0" numCol="1" spcCol="1270" anchor="ctr" anchorCtr="0">
          <a:noAutofit/>
        </a:bodyPr>
        <a:lstStyle/>
        <a:p>
          <a:pPr marL="0" lvl="0" indent="0" algn="l" defTabSz="889000">
            <a:lnSpc>
              <a:spcPct val="90000"/>
            </a:lnSpc>
            <a:spcBef>
              <a:spcPct val="0"/>
            </a:spcBef>
            <a:spcAft>
              <a:spcPct val="35000"/>
            </a:spcAft>
            <a:buNone/>
          </a:pPr>
          <a:r>
            <a:rPr lang="en-PH" sz="2000" b="1" kern="1200"/>
            <a:t>Workplace Safety </a:t>
          </a:r>
        </a:p>
      </dsp:txBody>
      <dsp:txXfrm>
        <a:off x="527348" y="1672442"/>
        <a:ext cx="6714239" cy="7725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C064A-6C55-4E45-837D-EECD23DCF5BB}">
      <dsp:nvSpPr>
        <dsp:cNvPr id="0" name=""/>
        <dsp:cNvSpPr/>
      </dsp:nvSpPr>
      <dsp:spPr>
        <a:xfrm>
          <a:off x="79" y="37214"/>
          <a:ext cx="3088692" cy="14779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1C96D3"/>
            </a:buClr>
            <a:buFont typeface="Courier New" panose="02070309020205020404" pitchFamily="49" charset="0"/>
            <a:buNone/>
          </a:pPr>
          <a:r>
            <a:rPr lang="en-US" sz="2000" kern="1200"/>
            <a:t>Legislated and Statutory Standards</a:t>
          </a:r>
          <a:endParaRPr lang="en-AU" sz="2000" kern="1200"/>
        </a:p>
      </dsp:txBody>
      <dsp:txXfrm>
        <a:off x="79" y="37214"/>
        <a:ext cx="3088692" cy="1477926"/>
      </dsp:txXfrm>
    </dsp:sp>
    <dsp:sp modelId="{ECE0A935-C95B-4400-96FD-698E63B8C809}">
      <dsp:nvSpPr>
        <dsp:cNvPr id="0" name=""/>
        <dsp:cNvSpPr/>
      </dsp:nvSpPr>
      <dsp:spPr>
        <a:xfrm>
          <a:off x="3323114" y="37214"/>
          <a:ext cx="3088692" cy="147792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Professional Standards</a:t>
          </a:r>
        </a:p>
      </dsp:txBody>
      <dsp:txXfrm>
        <a:off x="3323114" y="37214"/>
        <a:ext cx="3088692" cy="1477926"/>
      </dsp:txXfrm>
    </dsp:sp>
    <dsp:sp modelId="{68192937-66B8-4143-95EB-AEAD543F5D0C}">
      <dsp:nvSpPr>
        <dsp:cNvPr id="0" name=""/>
        <dsp:cNvSpPr/>
      </dsp:nvSpPr>
      <dsp:spPr>
        <a:xfrm>
          <a:off x="6646148" y="37214"/>
          <a:ext cx="3088692" cy="147792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Ethical Standards</a:t>
          </a:r>
        </a:p>
      </dsp:txBody>
      <dsp:txXfrm>
        <a:off x="6646148" y="37214"/>
        <a:ext cx="3088692" cy="147792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5C799-B761-47E0-8CB8-BA07A3EE9AAA}">
      <dsp:nvSpPr>
        <dsp:cNvPr id="0" name=""/>
        <dsp:cNvSpPr/>
      </dsp:nvSpPr>
      <dsp:spPr>
        <a:xfrm>
          <a:off x="0" y="0"/>
          <a:ext cx="9743408" cy="65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Courier New" panose="02070309020205020404" pitchFamily="49" charset="0"/>
            <a:buNone/>
          </a:pPr>
          <a:r>
            <a:rPr lang="en-US" sz="2000" kern="1200"/>
            <a:t>Your personal attitudes and values</a:t>
          </a:r>
          <a:endParaRPr lang="en-AU" sz="2000" kern="1200"/>
        </a:p>
      </dsp:txBody>
      <dsp:txXfrm>
        <a:off x="31984" y="31984"/>
        <a:ext cx="9679440" cy="591232"/>
      </dsp:txXfrm>
    </dsp:sp>
    <dsp:sp modelId="{FBF47823-4F9B-4D0F-8E96-41C537FE1C1C}">
      <dsp:nvSpPr>
        <dsp:cNvPr id="0" name=""/>
        <dsp:cNvSpPr/>
      </dsp:nvSpPr>
      <dsp:spPr>
        <a:xfrm>
          <a:off x="0" y="784698"/>
          <a:ext cx="9743408" cy="65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Your job role and responsibilities</a:t>
          </a:r>
        </a:p>
      </dsp:txBody>
      <dsp:txXfrm>
        <a:off x="31984" y="816682"/>
        <a:ext cx="9679440" cy="591232"/>
      </dsp:txXfrm>
    </dsp:sp>
    <dsp:sp modelId="{39460A05-C93E-4431-AF5E-6735FA7A6AB2}">
      <dsp:nvSpPr>
        <dsp:cNvPr id="0" name=""/>
        <dsp:cNvSpPr/>
      </dsp:nvSpPr>
      <dsp:spPr>
        <a:xfrm>
          <a:off x="0" y="1540698"/>
          <a:ext cx="9743408"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Various legal and ethical considerations when working with people who receive support</a:t>
          </a:r>
        </a:p>
      </dsp:txBody>
      <dsp:txXfrm>
        <a:off x="31984" y="1572682"/>
        <a:ext cx="9679440" cy="59123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83A84-6870-42ED-BB61-4ED0FE473606}">
      <dsp:nvSpPr>
        <dsp:cNvPr id="0" name=""/>
        <dsp:cNvSpPr/>
      </dsp:nvSpPr>
      <dsp:spPr>
        <a:xfrm>
          <a:off x="0" y="433592"/>
          <a:ext cx="9902565"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DFCAEC-5951-4E61-BF8A-436A192CF0E7}">
      <dsp:nvSpPr>
        <dsp:cNvPr id="0" name=""/>
        <dsp:cNvSpPr/>
      </dsp:nvSpPr>
      <dsp:spPr>
        <a:xfrm>
          <a:off x="495128" y="108872"/>
          <a:ext cx="6931795"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05" tIns="0" rIns="262005" bIns="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As a last resort</a:t>
          </a:r>
          <a:endParaRPr lang="en-AU" sz="2200" kern="1200"/>
        </a:p>
      </dsp:txBody>
      <dsp:txXfrm>
        <a:off x="526831" y="140575"/>
        <a:ext cx="6868389" cy="586034"/>
      </dsp:txXfrm>
    </dsp:sp>
    <dsp:sp modelId="{F6C73443-4B9A-4AF1-B311-69455290F4F3}">
      <dsp:nvSpPr>
        <dsp:cNvPr id="0" name=""/>
        <dsp:cNvSpPr/>
      </dsp:nvSpPr>
      <dsp:spPr>
        <a:xfrm>
          <a:off x="0" y="1431512"/>
          <a:ext cx="9902565" cy="554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20AF28-A5AA-4DD4-A316-C99EBF1D5FD1}">
      <dsp:nvSpPr>
        <dsp:cNvPr id="0" name=""/>
        <dsp:cNvSpPr/>
      </dsp:nvSpPr>
      <dsp:spPr>
        <a:xfrm>
          <a:off x="495128" y="1106792"/>
          <a:ext cx="6931795" cy="6494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05" tIns="0" rIns="262005" bIns="0" numCol="1" spcCol="1270" anchor="ctr" anchorCtr="0">
          <a:noAutofit/>
        </a:bodyPr>
        <a:lstStyle/>
        <a:p>
          <a:pPr marL="0" lvl="0" indent="0" algn="l" defTabSz="977900">
            <a:lnSpc>
              <a:spcPct val="90000"/>
            </a:lnSpc>
            <a:spcBef>
              <a:spcPct val="0"/>
            </a:spcBef>
            <a:spcAft>
              <a:spcPct val="35000"/>
            </a:spcAft>
            <a:buNone/>
          </a:pPr>
          <a:r>
            <a:rPr lang="en-US" sz="2200" kern="1200"/>
            <a:t>In its least restrictive form</a:t>
          </a:r>
        </a:p>
      </dsp:txBody>
      <dsp:txXfrm>
        <a:off x="526831" y="1138495"/>
        <a:ext cx="6868389" cy="586034"/>
      </dsp:txXfrm>
    </dsp:sp>
    <dsp:sp modelId="{028DEA74-96BB-4C26-9277-7F9CC6D6CEF3}">
      <dsp:nvSpPr>
        <dsp:cNvPr id="0" name=""/>
        <dsp:cNvSpPr/>
      </dsp:nvSpPr>
      <dsp:spPr>
        <a:xfrm>
          <a:off x="0" y="2429432"/>
          <a:ext cx="9902565" cy="554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F74AC-80AC-40DF-A73C-1CAF312D3523}">
      <dsp:nvSpPr>
        <dsp:cNvPr id="0" name=""/>
        <dsp:cNvSpPr/>
      </dsp:nvSpPr>
      <dsp:spPr>
        <a:xfrm>
          <a:off x="495128" y="2104712"/>
          <a:ext cx="6931795"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05" tIns="0" rIns="262005" bIns="0" numCol="1" spcCol="1270" anchor="ctr" anchorCtr="0">
          <a:noAutofit/>
        </a:bodyPr>
        <a:lstStyle/>
        <a:p>
          <a:pPr marL="0" lvl="0" indent="0" algn="l" defTabSz="977900">
            <a:lnSpc>
              <a:spcPct val="90000"/>
            </a:lnSpc>
            <a:spcBef>
              <a:spcPct val="0"/>
            </a:spcBef>
            <a:spcAft>
              <a:spcPct val="35000"/>
            </a:spcAft>
            <a:buNone/>
          </a:pPr>
          <a:r>
            <a:rPr lang="en-US" sz="2200" kern="1200"/>
            <a:t>To prevent or protect a person from others from harm</a:t>
          </a:r>
        </a:p>
      </dsp:txBody>
      <dsp:txXfrm>
        <a:off x="526831" y="2136415"/>
        <a:ext cx="6868389"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DACE0-A855-49B9-A116-85B935F3B607}">
      <dsp:nvSpPr>
        <dsp:cNvPr id="0" name=""/>
        <dsp:cNvSpPr/>
      </dsp:nvSpPr>
      <dsp:spPr>
        <a:xfrm>
          <a:off x="0" y="32512"/>
          <a:ext cx="9912506" cy="823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Identify various frameworks within which the work is undertaken</a:t>
          </a:r>
          <a:endParaRPr lang="en-AU" sz="2000" kern="1200"/>
        </a:p>
      </dsp:txBody>
      <dsp:txXfrm>
        <a:off x="40209" y="72721"/>
        <a:ext cx="9832088" cy="743262"/>
      </dsp:txXfrm>
    </dsp:sp>
    <dsp:sp modelId="{A5E31727-F2F6-409C-9372-B1A217178CE9}">
      <dsp:nvSpPr>
        <dsp:cNvPr id="0" name=""/>
        <dsp:cNvSpPr/>
      </dsp:nvSpPr>
      <dsp:spPr>
        <a:xfrm>
          <a:off x="0" y="982912"/>
          <a:ext cx="9912506" cy="8236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Identify ways society can affect the level of impairments experienced by the person</a:t>
          </a:r>
        </a:p>
      </dsp:txBody>
      <dsp:txXfrm>
        <a:off x="40209" y="1023121"/>
        <a:ext cx="9832088" cy="743262"/>
      </dsp:txXfrm>
    </dsp:sp>
    <dsp:sp modelId="{8A58D532-9E91-4317-BE41-8C2BD1C41822}">
      <dsp:nvSpPr>
        <dsp:cNvPr id="0" name=""/>
        <dsp:cNvSpPr/>
      </dsp:nvSpPr>
      <dsp:spPr>
        <a:xfrm>
          <a:off x="0" y="1933312"/>
          <a:ext cx="9912506" cy="8236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Reflect on personal values and attitudes to acknowledge their impact when providing support</a:t>
          </a:r>
        </a:p>
      </dsp:txBody>
      <dsp:txXfrm>
        <a:off x="40209" y="1973521"/>
        <a:ext cx="9832088" cy="743262"/>
      </dsp:txXfrm>
    </dsp:sp>
    <dsp:sp modelId="{E07ED3A9-C586-4C01-A317-B25D6925D523}">
      <dsp:nvSpPr>
        <dsp:cNvPr id="0" name=""/>
        <dsp:cNvSpPr/>
      </dsp:nvSpPr>
      <dsp:spPr>
        <a:xfrm>
          <a:off x="0" y="2883712"/>
          <a:ext cx="9912506" cy="823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Develop and adjust approaches to facilitate empowerment</a:t>
          </a:r>
        </a:p>
      </dsp:txBody>
      <dsp:txXfrm>
        <a:off x="40209" y="2923921"/>
        <a:ext cx="9832088" cy="74326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2B376-2518-4539-AE36-36E9F85D088E}">
      <dsp:nvSpPr>
        <dsp:cNvPr id="0" name=""/>
        <dsp:cNvSpPr/>
      </dsp:nvSpPr>
      <dsp:spPr>
        <a:xfrm>
          <a:off x="0" y="377071"/>
          <a:ext cx="9765541" cy="579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435025-ED42-4382-A83D-B6AA935E5485}">
      <dsp:nvSpPr>
        <dsp:cNvPr id="0" name=""/>
        <dsp:cNvSpPr/>
      </dsp:nvSpPr>
      <dsp:spPr>
        <a:xfrm>
          <a:off x="488277" y="37591"/>
          <a:ext cx="6835879" cy="678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380" tIns="0" rIns="258380" bIns="0" numCol="1" spcCol="1270" anchor="ctr" anchorCtr="0">
          <a:noAutofit/>
        </a:bodyPr>
        <a:lstStyle/>
        <a:p>
          <a:pPr marL="0" lvl="0" indent="0" algn="l" defTabSz="800100">
            <a:lnSpc>
              <a:spcPct val="90000"/>
            </a:lnSpc>
            <a:spcBef>
              <a:spcPct val="0"/>
            </a:spcBef>
            <a:spcAft>
              <a:spcPct val="35000"/>
            </a:spcAft>
            <a:buFont typeface="Wingdings" pitchFamily="2" charset="2"/>
            <a:buNone/>
          </a:pPr>
          <a:r>
            <a:rPr lang="en-AU" sz="1800" kern="1200"/>
            <a:t>The need for restrictive practices</a:t>
          </a:r>
          <a:endParaRPr lang="en-PH" sz="1800" kern="1200"/>
        </a:p>
      </dsp:txBody>
      <dsp:txXfrm>
        <a:off x="521421" y="70735"/>
        <a:ext cx="6769591" cy="612672"/>
      </dsp:txXfrm>
    </dsp:sp>
    <dsp:sp modelId="{BEED76A4-8A45-445B-B2BF-05449AD0D5FD}">
      <dsp:nvSpPr>
        <dsp:cNvPr id="0" name=""/>
        <dsp:cNvSpPr/>
      </dsp:nvSpPr>
      <dsp:spPr>
        <a:xfrm>
          <a:off x="0" y="1420351"/>
          <a:ext cx="9765541" cy="579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942B44-2CDD-4F92-9A8E-837BC1FEF6B7}">
      <dsp:nvSpPr>
        <dsp:cNvPr id="0" name=""/>
        <dsp:cNvSpPr/>
      </dsp:nvSpPr>
      <dsp:spPr>
        <a:xfrm>
          <a:off x="488277" y="1080871"/>
          <a:ext cx="6835879" cy="6789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380" tIns="0" rIns="258380" bIns="0" numCol="1" spcCol="1270" anchor="ctr" anchorCtr="0">
          <a:noAutofit/>
        </a:bodyPr>
        <a:lstStyle/>
        <a:p>
          <a:pPr marL="0" lvl="0" indent="0" algn="l" defTabSz="800100">
            <a:lnSpc>
              <a:spcPct val="90000"/>
            </a:lnSpc>
            <a:spcBef>
              <a:spcPct val="0"/>
            </a:spcBef>
            <a:spcAft>
              <a:spcPct val="35000"/>
            </a:spcAft>
            <a:buFont typeface="Wingdings" pitchFamily="2" charset="2"/>
            <a:buNone/>
          </a:pPr>
          <a:r>
            <a:rPr lang="en-AU" sz="1800" kern="1200"/>
            <a:t>The use of restrictive practices</a:t>
          </a:r>
          <a:endParaRPr lang="en-PH" sz="1800" kern="1200"/>
        </a:p>
      </dsp:txBody>
      <dsp:txXfrm>
        <a:off x="521421" y="1114015"/>
        <a:ext cx="6769591" cy="612672"/>
      </dsp:txXfrm>
    </dsp:sp>
    <dsp:sp modelId="{79689A2A-6212-400D-9AE3-03DD958346C9}">
      <dsp:nvSpPr>
        <dsp:cNvPr id="0" name=""/>
        <dsp:cNvSpPr/>
      </dsp:nvSpPr>
      <dsp:spPr>
        <a:xfrm>
          <a:off x="0" y="2463631"/>
          <a:ext cx="9765541" cy="579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699E2D-297D-45AD-B5BD-2AF8B9AA6B99}">
      <dsp:nvSpPr>
        <dsp:cNvPr id="0" name=""/>
        <dsp:cNvSpPr/>
      </dsp:nvSpPr>
      <dsp:spPr>
        <a:xfrm>
          <a:off x="488277" y="2124151"/>
          <a:ext cx="6835879" cy="678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380" tIns="0" rIns="258380" bIns="0" numCol="1" spcCol="1270" anchor="ctr" anchorCtr="0">
          <a:noAutofit/>
        </a:bodyPr>
        <a:lstStyle/>
        <a:p>
          <a:pPr marL="0" lvl="0" indent="0" algn="l" defTabSz="800100">
            <a:lnSpc>
              <a:spcPct val="90000"/>
            </a:lnSpc>
            <a:spcBef>
              <a:spcPct val="0"/>
            </a:spcBef>
            <a:spcAft>
              <a:spcPct val="35000"/>
            </a:spcAft>
            <a:buFont typeface="Wingdings" pitchFamily="2" charset="2"/>
            <a:buNone/>
          </a:pPr>
          <a:r>
            <a:rPr lang="en-AU" sz="1800" kern="1200"/>
            <a:t>The effectiveness of restrictive practices</a:t>
          </a:r>
          <a:endParaRPr lang="en-PH" sz="1800" kern="1200"/>
        </a:p>
      </dsp:txBody>
      <dsp:txXfrm>
        <a:off x="521421" y="2157295"/>
        <a:ext cx="6769591" cy="61267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66E2C-EE72-4387-BB13-C0C9C8CE16DA}">
      <dsp:nvSpPr>
        <dsp:cNvPr id="0" name=""/>
        <dsp:cNvSpPr/>
      </dsp:nvSpPr>
      <dsp:spPr>
        <a:xfrm>
          <a:off x="0" y="12849"/>
          <a:ext cx="9748178"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Courier New" panose="02070309020205020404" pitchFamily="49" charset="0"/>
            <a:buNone/>
          </a:pPr>
          <a:r>
            <a:rPr lang="en-US" sz="2000" kern="1200"/>
            <a:t>The Charter of Aged Care Rights</a:t>
          </a:r>
          <a:endParaRPr lang="en-AU" sz="2000" kern="1200"/>
        </a:p>
      </dsp:txBody>
      <dsp:txXfrm>
        <a:off x="27415" y="40264"/>
        <a:ext cx="9693348" cy="506770"/>
      </dsp:txXfrm>
    </dsp:sp>
    <dsp:sp modelId="{1CC14263-4AA7-4352-9068-5855C0E8F495}">
      <dsp:nvSpPr>
        <dsp:cNvPr id="0" name=""/>
        <dsp:cNvSpPr/>
      </dsp:nvSpPr>
      <dsp:spPr>
        <a:xfrm>
          <a:off x="0" y="660849"/>
          <a:ext cx="9748178" cy="5616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Aged Care Quality Standards</a:t>
          </a:r>
        </a:p>
      </dsp:txBody>
      <dsp:txXfrm>
        <a:off x="27415" y="688264"/>
        <a:ext cx="9693348" cy="506770"/>
      </dsp:txXfrm>
    </dsp:sp>
    <dsp:sp modelId="{A9187144-C4C0-452B-B4B7-172A15920F94}">
      <dsp:nvSpPr>
        <dsp:cNvPr id="0" name=""/>
        <dsp:cNvSpPr/>
      </dsp:nvSpPr>
      <dsp:spPr>
        <a:xfrm>
          <a:off x="0" y="1308849"/>
          <a:ext cx="9748178"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National Standards for Disability Services</a:t>
          </a:r>
        </a:p>
      </dsp:txBody>
      <dsp:txXfrm>
        <a:off x="27415" y="1336264"/>
        <a:ext cx="9693348" cy="506770"/>
      </dsp:txXfrm>
    </dsp:sp>
    <dsp:sp modelId="{424A9A07-ED6B-4823-BBD3-98DCBC671900}">
      <dsp:nvSpPr>
        <dsp:cNvPr id="0" name=""/>
        <dsp:cNvSpPr/>
      </dsp:nvSpPr>
      <dsp:spPr>
        <a:xfrm>
          <a:off x="0" y="1956849"/>
          <a:ext cx="9748178" cy="561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requirements of the law of the State or Territory in which the restrictive practice is used</a:t>
          </a:r>
        </a:p>
      </dsp:txBody>
      <dsp:txXfrm>
        <a:off x="27415" y="1984264"/>
        <a:ext cx="9693348" cy="506770"/>
      </dsp:txXfrm>
    </dsp:sp>
    <dsp:sp modelId="{835DC8A8-E073-4B57-B6E5-380A9275CDA2}">
      <dsp:nvSpPr>
        <dsp:cNvPr id="0" name=""/>
        <dsp:cNvSpPr/>
      </dsp:nvSpPr>
      <dsp:spPr>
        <a:xfrm>
          <a:off x="0" y="2604849"/>
          <a:ext cx="9748178"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Any relevant provisions of the person's care or </a:t>
          </a:r>
          <a:r>
            <a:rPr lang="en-US" sz="2000" kern="1200" err="1"/>
            <a:t>behaviour</a:t>
          </a:r>
          <a:r>
            <a:rPr lang="en-US" sz="2000" kern="1200"/>
            <a:t> support plan</a:t>
          </a:r>
        </a:p>
      </dsp:txBody>
      <dsp:txXfrm>
        <a:off x="27415" y="2632264"/>
        <a:ext cx="9693348" cy="50677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08DA1-0EED-4751-9518-F213FDCB4CCD}">
      <dsp:nvSpPr>
        <dsp:cNvPr id="0" name=""/>
        <dsp:cNvSpPr/>
      </dsp:nvSpPr>
      <dsp:spPr>
        <a:xfrm>
          <a:off x="-2449432" y="-380444"/>
          <a:ext cx="2941381" cy="2941381"/>
        </a:xfrm>
        <a:prstGeom prst="blockArc">
          <a:avLst>
            <a:gd name="adj1" fmla="val 18900000"/>
            <a:gd name="adj2" fmla="val 2700000"/>
            <a:gd name="adj3" fmla="val 73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53517D-39F0-43BE-AC4C-BECC23B91A2B}">
      <dsp:nvSpPr>
        <dsp:cNvPr id="0" name=""/>
        <dsp:cNvSpPr/>
      </dsp:nvSpPr>
      <dsp:spPr>
        <a:xfrm>
          <a:off x="400828" y="311505"/>
          <a:ext cx="9521852" cy="6229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4445" tIns="50800" rIns="50800" bIns="508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Include evidence of consent from the person</a:t>
          </a:r>
          <a:endParaRPr lang="en-AU" sz="2000" kern="1200"/>
        </a:p>
      </dsp:txBody>
      <dsp:txXfrm>
        <a:off x="400828" y="311505"/>
        <a:ext cx="9521852" cy="622922"/>
      </dsp:txXfrm>
    </dsp:sp>
    <dsp:sp modelId="{3E3E25AE-E6A5-402A-AE32-6C32D5BBE5D5}">
      <dsp:nvSpPr>
        <dsp:cNvPr id="0" name=""/>
        <dsp:cNvSpPr/>
      </dsp:nvSpPr>
      <dsp:spPr>
        <a:xfrm>
          <a:off x="11502" y="233639"/>
          <a:ext cx="778653" cy="77865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EAC646-CD3E-458F-87CF-64351F00E3A6}">
      <dsp:nvSpPr>
        <dsp:cNvPr id="0" name=""/>
        <dsp:cNvSpPr/>
      </dsp:nvSpPr>
      <dsp:spPr>
        <a:xfrm>
          <a:off x="400828" y="1246063"/>
          <a:ext cx="9521852" cy="6229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444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Also have an ongoing documentation in place to inform other staff of continuing care</a:t>
          </a:r>
        </a:p>
      </dsp:txBody>
      <dsp:txXfrm>
        <a:off x="400828" y="1246063"/>
        <a:ext cx="9521852" cy="622922"/>
      </dsp:txXfrm>
    </dsp:sp>
    <dsp:sp modelId="{B939C3F6-2EE5-4316-9088-B3D5337879AF}">
      <dsp:nvSpPr>
        <dsp:cNvPr id="0" name=""/>
        <dsp:cNvSpPr/>
      </dsp:nvSpPr>
      <dsp:spPr>
        <a:xfrm>
          <a:off x="11502" y="1168198"/>
          <a:ext cx="778653" cy="77865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FB0FA-6B00-4C6F-9C6E-94FC138A785A}">
      <dsp:nvSpPr>
        <dsp:cNvPr id="0" name=""/>
        <dsp:cNvSpPr/>
      </dsp:nvSpPr>
      <dsp:spPr>
        <a:xfrm>
          <a:off x="0" y="8570"/>
          <a:ext cx="9920342" cy="1099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dirty="0"/>
            <a:t>Without </a:t>
          </a:r>
          <a:r>
            <a:rPr lang="en-US" sz="2000" kern="1200" dirty="0" err="1"/>
            <a:t>authorisation</a:t>
          </a:r>
          <a:r>
            <a:rPr lang="en-US" sz="2000" kern="1200" dirty="0"/>
            <a:t> by the relevant state or territory (however described), or</a:t>
          </a:r>
          <a:endParaRPr lang="en-AU" sz="2000" kern="1200" dirty="0"/>
        </a:p>
      </dsp:txBody>
      <dsp:txXfrm>
        <a:off x="53688" y="62258"/>
        <a:ext cx="9812966" cy="992424"/>
      </dsp:txXfrm>
    </dsp:sp>
    <dsp:sp modelId="{969B1DD1-DC11-4DBA-9E45-6B0FF269AAD6}">
      <dsp:nvSpPr>
        <dsp:cNvPr id="0" name=""/>
        <dsp:cNvSpPr/>
      </dsp:nvSpPr>
      <dsp:spPr>
        <a:xfrm>
          <a:off x="0" y="1243730"/>
          <a:ext cx="9920342" cy="10998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Not in accordance with a </a:t>
          </a:r>
          <a:r>
            <a:rPr lang="en-US" sz="2000" kern="1200" dirty="0" err="1"/>
            <a:t>behaviour</a:t>
          </a:r>
          <a:r>
            <a:rPr lang="en-US" sz="2000" kern="1200" dirty="0"/>
            <a:t> support plan.</a:t>
          </a:r>
        </a:p>
      </dsp:txBody>
      <dsp:txXfrm>
        <a:off x="53688" y="1297418"/>
        <a:ext cx="9812966" cy="992424"/>
      </dsp:txXfrm>
    </dsp:sp>
    <dsp:sp modelId="{A3B1498D-B7F2-4DB3-A8CA-17CAB13426A3}">
      <dsp:nvSpPr>
        <dsp:cNvPr id="0" name=""/>
        <dsp:cNvSpPr/>
      </dsp:nvSpPr>
      <dsp:spPr>
        <a:xfrm>
          <a:off x="0" y="2478890"/>
          <a:ext cx="9920342" cy="1099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a:t>
          </a:r>
          <a:r>
            <a:rPr lang="en-US" sz="2000" kern="1200" dirty="0" err="1"/>
            <a:t>authorisation</a:t>
          </a:r>
          <a:r>
            <a:rPr lang="en-US" sz="2000" kern="1200" dirty="0"/>
            <a:t> of restrictive practices is the responsibility of the state or territory.</a:t>
          </a:r>
          <a:br>
            <a:rPr lang="en-US" sz="2000" kern="1200" dirty="0"/>
          </a:br>
          <a:r>
            <a:rPr lang="en-US" sz="2000" kern="1200" dirty="0"/>
            <a:t>The NDIS requires practices to be used according to the relevant state or territory, however described. </a:t>
          </a:r>
        </a:p>
      </dsp:txBody>
      <dsp:txXfrm>
        <a:off x="53688" y="2532578"/>
        <a:ext cx="9812966" cy="99242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B8086-FF83-4531-B46F-7DCFD8AF2A13}">
      <dsp:nvSpPr>
        <dsp:cNvPr id="0" name=""/>
        <dsp:cNvSpPr/>
      </dsp:nvSpPr>
      <dsp:spPr>
        <a:xfrm>
          <a:off x="69" y="125643"/>
          <a:ext cx="3196559" cy="1956374"/>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AU" sz="2000" kern="1200" dirty="0"/>
            <a:t>Persons </a:t>
          </a:r>
          <a:r>
            <a:rPr lang="en-AU" sz="2000" kern="1200"/>
            <a:t>With Disability</a:t>
          </a:r>
          <a:endParaRPr lang="en-AU" sz="2000" kern="1200" dirty="0"/>
        </a:p>
      </dsp:txBody>
      <dsp:txXfrm>
        <a:off x="95571" y="221145"/>
        <a:ext cx="3005555" cy="1765370"/>
      </dsp:txXfrm>
    </dsp:sp>
    <dsp:sp modelId="{7FEAE130-58CE-4D74-9BEF-A59517395323}">
      <dsp:nvSpPr>
        <dsp:cNvPr id="0" name=""/>
        <dsp:cNvSpPr/>
      </dsp:nvSpPr>
      <dsp:spPr>
        <a:xfrm>
          <a:off x="3317483" y="125643"/>
          <a:ext cx="3196559" cy="1956374"/>
        </a:xfrm>
        <a:prstGeom prst="round2Diag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AU" sz="2000" kern="1200"/>
            <a:t>Culturally And Linguistically Diverse People</a:t>
          </a:r>
          <a:endParaRPr lang="en-AU" sz="2000" kern="1200" dirty="0"/>
        </a:p>
      </dsp:txBody>
      <dsp:txXfrm>
        <a:off x="3412985" y="221145"/>
        <a:ext cx="3005555" cy="1765370"/>
      </dsp:txXfrm>
    </dsp:sp>
    <dsp:sp modelId="{3E3E15DA-DEC6-400F-8C01-06AAA48C0F26}">
      <dsp:nvSpPr>
        <dsp:cNvPr id="0" name=""/>
        <dsp:cNvSpPr/>
      </dsp:nvSpPr>
      <dsp:spPr>
        <a:xfrm>
          <a:off x="6634896" y="125643"/>
          <a:ext cx="3196559" cy="1956374"/>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AU" sz="2000" kern="1200"/>
            <a:t>Older Generations</a:t>
          </a:r>
          <a:endParaRPr lang="en-AU" sz="2000" kern="1200" dirty="0"/>
        </a:p>
      </dsp:txBody>
      <dsp:txXfrm>
        <a:off x="6730398" y="221145"/>
        <a:ext cx="3005555" cy="176537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B4055-C047-4BD2-BEE1-3977EAFAACA6}">
      <dsp:nvSpPr>
        <dsp:cNvPr id="0" name=""/>
        <dsp:cNvSpPr/>
      </dsp:nvSpPr>
      <dsp:spPr>
        <a:xfrm>
          <a:off x="0" y="189926"/>
          <a:ext cx="9658351" cy="121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Courier New" panose="02070309020205020404" pitchFamily="49" charset="0"/>
            <a:buNone/>
          </a:pPr>
          <a:r>
            <a:rPr lang="en-US" sz="2000" kern="1200" dirty="0"/>
            <a:t>Some states require service providers to get approval from a state-based Senior Practitioner to make sure that service providers follow the standards of using restrictive practices.</a:t>
          </a:r>
          <a:endParaRPr lang="en-AU" sz="2000" kern="1200" dirty="0"/>
        </a:p>
      </dsp:txBody>
      <dsp:txXfrm>
        <a:off x="59399" y="249325"/>
        <a:ext cx="9539553" cy="10980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A1B50-F735-4613-9AE5-C67DE462231A}">
      <dsp:nvSpPr>
        <dsp:cNvPr id="0" name=""/>
        <dsp:cNvSpPr/>
      </dsp:nvSpPr>
      <dsp:spPr>
        <a:xfrm>
          <a:off x="0" y="44266"/>
          <a:ext cx="9714620" cy="1216800"/>
        </a:xfrm>
        <a:prstGeom prst="roundRect">
          <a:avLst/>
        </a:prstGeom>
        <a:solidFill>
          <a:srgbClr val="4DC5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Clr>
              <a:srgbClr val="1C96D3"/>
            </a:buClr>
            <a:buFont typeface="Courier New" panose="02070309020205020404" pitchFamily="49" charset="0"/>
            <a:buNone/>
          </a:pPr>
          <a:r>
            <a:rPr lang="en-US" sz="2000" kern="1200" dirty="0"/>
            <a:t>Guardianship laws also play a role in </a:t>
          </a:r>
          <a:r>
            <a:rPr lang="en-US" sz="2000" kern="1200" dirty="0" err="1"/>
            <a:t>authorising</a:t>
          </a:r>
          <a:r>
            <a:rPr lang="en-US" sz="2000" kern="1200" dirty="0"/>
            <a:t> restrictive practices. </a:t>
          </a:r>
          <a:endParaRPr lang="en-AU" sz="2000" kern="1200" dirty="0"/>
        </a:p>
      </dsp:txBody>
      <dsp:txXfrm>
        <a:off x="59399" y="103665"/>
        <a:ext cx="9595822" cy="1098002"/>
      </dsp:txXfrm>
    </dsp:sp>
    <dsp:sp modelId="{3CF32376-FBF1-44A4-AD34-C09F3CBE191C}">
      <dsp:nvSpPr>
        <dsp:cNvPr id="0" name=""/>
        <dsp:cNvSpPr/>
      </dsp:nvSpPr>
      <dsp:spPr>
        <a:xfrm>
          <a:off x="0" y="1448266"/>
          <a:ext cx="9714620"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Mental Health laws apply to the use of restrictive practices in mental health settings including use of seclusion and force.</a:t>
          </a:r>
        </a:p>
      </dsp:txBody>
      <dsp:txXfrm>
        <a:off x="59399" y="1507665"/>
        <a:ext cx="959582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4B474-6CA3-48A6-96EF-B519CEE3CB22}">
      <dsp:nvSpPr>
        <dsp:cNvPr id="0" name=""/>
        <dsp:cNvSpPr/>
      </dsp:nvSpPr>
      <dsp:spPr>
        <a:xfrm>
          <a:off x="0" y="372216"/>
          <a:ext cx="9957285"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95CD98-97C9-40CD-A9F6-69CEB7F93CD6}">
      <dsp:nvSpPr>
        <dsp:cNvPr id="0" name=""/>
        <dsp:cNvSpPr/>
      </dsp:nvSpPr>
      <dsp:spPr>
        <a:xfrm>
          <a:off x="497864" y="17976"/>
          <a:ext cx="6970099" cy="708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53" tIns="0" rIns="263453" bIns="0" numCol="1" spcCol="1270" anchor="ctr" anchorCtr="0">
          <a:noAutofit/>
        </a:bodyPr>
        <a:lstStyle/>
        <a:p>
          <a:pPr marL="0" lvl="0" indent="0" algn="l" defTabSz="889000">
            <a:lnSpc>
              <a:spcPct val="90000"/>
            </a:lnSpc>
            <a:spcBef>
              <a:spcPct val="0"/>
            </a:spcBef>
            <a:spcAft>
              <a:spcPct val="35000"/>
            </a:spcAft>
            <a:buClr>
              <a:srgbClr val="1C96D3"/>
            </a:buClr>
            <a:buFont typeface="Wingdings" panose="05000000000000000000" pitchFamily="2" charset="2"/>
            <a:buNone/>
          </a:pPr>
          <a:r>
            <a:rPr lang="en-US" sz="2000" kern="1200"/>
            <a:t>The way you regard disability and ageing</a:t>
          </a:r>
          <a:endParaRPr lang="en-AU" sz="2000" kern="1200"/>
        </a:p>
      </dsp:txBody>
      <dsp:txXfrm>
        <a:off x="532449" y="52561"/>
        <a:ext cx="6900929" cy="639310"/>
      </dsp:txXfrm>
    </dsp:sp>
    <dsp:sp modelId="{AD6A2925-89B3-434F-A0AC-5DD87FE41E1E}">
      <dsp:nvSpPr>
        <dsp:cNvPr id="0" name=""/>
        <dsp:cNvSpPr/>
      </dsp:nvSpPr>
      <dsp:spPr>
        <a:xfrm>
          <a:off x="0" y="1460856"/>
          <a:ext cx="9957285" cy="60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2C2C08-A257-4A84-A32E-2D503E297C88}">
      <dsp:nvSpPr>
        <dsp:cNvPr id="0" name=""/>
        <dsp:cNvSpPr/>
      </dsp:nvSpPr>
      <dsp:spPr>
        <a:xfrm>
          <a:off x="497864" y="1106616"/>
          <a:ext cx="6970099"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53" tIns="0" rIns="263453" bIns="0" numCol="1" spcCol="1270" anchor="ctr" anchorCtr="0">
          <a:noAutofit/>
        </a:bodyPr>
        <a:lstStyle/>
        <a:p>
          <a:pPr marL="0" lvl="0" indent="0" algn="l" defTabSz="889000">
            <a:lnSpc>
              <a:spcPct val="90000"/>
            </a:lnSpc>
            <a:spcBef>
              <a:spcPct val="0"/>
            </a:spcBef>
            <a:spcAft>
              <a:spcPct val="35000"/>
            </a:spcAft>
            <a:buNone/>
          </a:pPr>
          <a:r>
            <a:rPr lang="en-US" sz="2000" kern="1200"/>
            <a:t>Work with people receiving support</a:t>
          </a:r>
        </a:p>
      </dsp:txBody>
      <dsp:txXfrm>
        <a:off x="532449" y="1141201"/>
        <a:ext cx="6900929"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0B2BE-43AF-4978-92A3-AC99F8D3F2E5}">
      <dsp:nvSpPr>
        <dsp:cNvPr id="0" name=""/>
        <dsp:cNvSpPr/>
      </dsp:nvSpPr>
      <dsp:spPr>
        <a:xfrm>
          <a:off x="0" y="195600"/>
          <a:ext cx="3115666" cy="18694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Clr>
              <a:srgbClr val="1C96D3"/>
            </a:buClr>
            <a:buFont typeface="Wingdings" panose="05000000000000000000" pitchFamily="2" charset="2"/>
            <a:buNone/>
          </a:pPr>
          <a:r>
            <a:rPr lang="en-US" sz="2000" kern="1200"/>
            <a:t>Appropriately support the person</a:t>
          </a:r>
          <a:endParaRPr lang="en-AU" sz="2000" kern="1200"/>
        </a:p>
      </dsp:txBody>
      <dsp:txXfrm>
        <a:off x="0" y="195600"/>
        <a:ext cx="3115666" cy="1869400"/>
      </dsp:txXfrm>
    </dsp:sp>
    <dsp:sp modelId="{A96E05D3-3593-4102-A71C-38F5444E04DE}">
      <dsp:nvSpPr>
        <dsp:cNvPr id="0" name=""/>
        <dsp:cNvSpPr/>
      </dsp:nvSpPr>
      <dsp:spPr>
        <a:xfrm>
          <a:off x="3427233" y="195600"/>
          <a:ext cx="3115666" cy="18694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Make correct decisions more quickly</a:t>
          </a:r>
        </a:p>
      </dsp:txBody>
      <dsp:txXfrm>
        <a:off x="3427233" y="195600"/>
        <a:ext cx="3115666" cy="1869400"/>
      </dsp:txXfrm>
    </dsp:sp>
    <dsp:sp modelId="{D11AAFC9-C4EF-46B7-BAF9-F06A67CE9808}">
      <dsp:nvSpPr>
        <dsp:cNvPr id="0" name=""/>
        <dsp:cNvSpPr/>
      </dsp:nvSpPr>
      <dsp:spPr>
        <a:xfrm>
          <a:off x="6854467" y="195600"/>
          <a:ext cx="3115666" cy="18694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Determine the appropriate response to every situation</a:t>
          </a:r>
        </a:p>
      </dsp:txBody>
      <dsp:txXfrm>
        <a:off x="6854467" y="195600"/>
        <a:ext cx="3115666" cy="1869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70C77-FECB-4991-8FB7-800DBEEE455D}">
      <dsp:nvSpPr>
        <dsp:cNvPr id="0" name=""/>
        <dsp:cNvSpPr/>
      </dsp:nvSpPr>
      <dsp:spPr>
        <a:xfrm>
          <a:off x="0" y="577946"/>
          <a:ext cx="9987115" cy="15356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111" tIns="812292" rIns="775111"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Impairments cause minor discomfort and changes in physical, social or occupational function.</a:t>
          </a:r>
        </a:p>
      </dsp:txBody>
      <dsp:txXfrm>
        <a:off x="0" y="577946"/>
        <a:ext cx="9987115" cy="1535625"/>
      </dsp:txXfrm>
    </dsp:sp>
    <dsp:sp modelId="{B43820B6-D66B-482B-BA0A-CCD9455D284B}">
      <dsp:nvSpPr>
        <dsp:cNvPr id="0" name=""/>
        <dsp:cNvSpPr/>
      </dsp:nvSpPr>
      <dsp:spPr>
        <a:xfrm>
          <a:off x="499355" y="2306"/>
          <a:ext cx="6990981" cy="1151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242" tIns="0" rIns="264242" bIns="0" numCol="1" spcCol="1270" anchor="ctr" anchorCtr="0">
          <a:noAutofit/>
        </a:bodyPr>
        <a:lstStyle/>
        <a:p>
          <a:pPr marL="0" lvl="0" indent="0" algn="l" defTabSz="889000">
            <a:lnSpc>
              <a:spcPct val="90000"/>
            </a:lnSpc>
            <a:spcBef>
              <a:spcPct val="0"/>
            </a:spcBef>
            <a:spcAft>
              <a:spcPct val="35000"/>
            </a:spcAft>
            <a:buNone/>
          </a:pPr>
          <a:r>
            <a:rPr lang="en-AU" sz="2000" kern="1200"/>
            <a:t>Mild</a:t>
          </a:r>
          <a:endParaRPr lang="en-PH" sz="2000" kern="1200"/>
        </a:p>
      </dsp:txBody>
      <dsp:txXfrm>
        <a:off x="555556" y="58507"/>
        <a:ext cx="6878579" cy="10388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7C51E-A93F-40D3-B464-3CF817268DBB}">
      <dsp:nvSpPr>
        <dsp:cNvPr id="0" name=""/>
        <dsp:cNvSpPr/>
      </dsp:nvSpPr>
      <dsp:spPr>
        <a:xfrm>
          <a:off x="0" y="599821"/>
          <a:ext cx="9999811" cy="1842750"/>
        </a:xfrm>
        <a:prstGeom prst="rect">
          <a:avLst/>
        </a:prstGeom>
        <a:solidFill>
          <a:schemeClr val="lt1">
            <a:alpha val="90000"/>
            <a:hueOff val="0"/>
            <a:satOff val="0"/>
            <a:lumOff val="0"/>
            <a:alphaOff val="0"/>
          </a:schemeClr>
        </a:solidFill>
        <a:ln w="12700" cap="flat" cmpd="sng" algn="ctr">
          <a:solidFill>
            <a:srgbClr val="4DC58D"/>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097" tIns="812292" rIns="776097"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Impairments cause a notable amount of discomfort. There are also significant changes in physical, social or occupational function.</a:t>
          </a:r>
        </a:p>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People under this level need help in doing basic tasks and activities.</a:t>
          </a:r>
        </a:p>
      </dsp:txBody>
      <dsp:txXfrm>
        <a:off x="0" y="599821"/>
        <a:ext cx="9999811" cy="1842750"/>
      </dsp:txXfrm>
    </dsp:sp>
    <dsp:sp modelId="{1909EF32-FBD6-42CF-87CB-EB4681D99BFB}">
      <dsp:nvSpPr>
        <dsp:cNvPr id="0" name=""/>
        <dsp:cNvSpPr/>
      </dsp:nvSpPr>
      <dsp:spPr>
        <a:xfrm>
          <a:off x="499990" y="24181"/>
          <a:ext cx="6999868" cy="1151280"/>
        </a:xfrm>
        <a:prstGeom prst="roundRect">
          <a:avLst/>
        </a:prstGeom>
        <a:solidFill>
          <a:srgbClr val="4DC5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578" tIns="0" rIns="264578" bIns="0" numCol="1" spcCol="1270" anchor="ctr" anchorCtr="0">
          <a:noAutofit/>
        </a:bodyPr>
        <a:lstStyle/>
        <a:p>
          <a:pPr marL="0" lvl="0" indent="0" algn="l" defTabSz="889000">
            <a:lnSpc>
              <a:spcPct val="90000"/>
            </a:lnSpc>
            <a:spcBef>
              <a:spcPct val="0"/>
            </a:spcBef>
            <a:spcAft>
              <a:spcPct val="35000"/>
            </a:spcAft>
            <a:buNone/>
          </a:pPr>
          <a:r>
            <a:rPr lang="en-AU" sz="2000" kern="1200"/>
            <a:t>Moderate</a:t>
          </a:r>
          <a:endParaRPr lang="en-PH" sz="2000" kern="1200"/>
        </a:p>
      </dsp:txBody>
      <dsp:txXfrm>
        <a:off x="556191" y="80382"/>
        <a:ext cx="6887466" cy="1038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335E4-F683-4124-AF91-35B4D58C8EE4}">
      <dsp:nvSpPr>
        <dsp:cNvPr id="0" name=""/>
        <dsp:cNvSpPr/>
      </dsp:nvSpPr>
      <dsp:spPr>
        <a:xfrm>
          <a:off x="0" y="622176"/>
          <a:ext cx="9987115" cy="1918350"/>
        </a:xfrm>
        <a:prstGeom prst="rect">
          <a:avLst/>
        </a:prstGeom>
        <a:solidFill>
          <a:schemeClr val="lt1">
            <a:alpha val="90000"/>
            <a:hueOff val="0"/>
            <a:satOff val="0"/>
            <a:lumOff val="0"/>
            <a:alphaOff val="0"/>
          </a:schemeClr>
        </a:solidFill>
        <a:ln w="12700" cap="flat" cmpd="sng" algn="ctr">
          <a:solidFill>
            <a:srgbClr val="70AD47"/>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111" tIns="874776" rIns="775111"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Impairments cause an extreme amount of discomfort. There are also serious changes in physical, social or occupational function.</a:t>
          </a:r>
        </a:p>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People under this level often cannot complete tasks without help.</a:t>
          </a:r>
        </a:p>
      </dsp:txBody>
      <dsp:txXfrm>
        <a:off x="0" y="622176"/>
        <a:ext cx="9987115" cy="1918350"/>
      </dsp:txXfrm>
    </dsp:sp>
    <dsp:sp modelId="{56DC9E4B-45A3-46D1-A191-AD5F3BB238A7}">
      <dsp:nvSpPr>
        <dsp:cNvPr id="0" name=""/>
        <dsp:cNvSpPr/>
      </dsp:nvSpPr>
      <dsp:spPr>
        <a:xfrm>
          <a:off x="499355" y="2255"/>
          <a:ext cx="6990981" cy="1239840"/>
        </a:xfrm>
        <a:prstGeom prst="roundRec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242" tIns="0" rIns="264242" bIns="0" numCol="1" spcCol="1270" anchor="ctr" anchorCtr="0">
          <a:noAutofit/>
        </a:bodyPr>
        <a:lstStyle/>
        <a:p>
          <a:pPr marL="0" lvl="0" indent="0" algn="l" defTabSz="889000">
            <a:lnSpc>
              <a:spcPct val="90000"/>
            </a:lnSpc>
            <a:spcBef>
              <a:spcPct val="0"/>
            </a:spcBef>
            <a:spcAft>
              <a:spcPct val="35000"/>
            </a:spcAft>
            <a:buNone/>
          </a:pPr>
          <a:r>
            <a:rPr lang="en-AU" sz="2000" kern="1200"/>
            <a:t>Severe</a:t>
          </a:r>
          <a:endParaRPr lang="en-PH" sz="2000" kern="1200"/>
        </a:p>
      </dsp:txBody>
      <dsp:txXfrm>
        <a:off x="559879" y="62779"/>
        <a:ext cx="6869933" cy="11187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F9BAB-6129-4978-B82C-8B17D3C28892}">
      <dsp:nvSpPr>
        <dsp:cNvPr id="0" name=""/>
        <dsp:cNvSpPr/>
      </dsp:nvSpPr>
      <dsp:spPr>
        <a:xfrm>
          <a:off x="159482" y="2872"/>
          <a:ext cx="3085588" cy="15337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itchFamily="2" charset="2"/>
            <a:buNone/>
          </a:pPr>
          <a:r>
            <a:rPr lang="en-AU" sz="2000" kern="1200"/>
            <a:t>Conceal their impairments or conditions</a:t>
          </a:r>
          <a:endParaRPr lang="en-US" sz="2000" kern="1200"/>
        </a:p>
      </dsp:txBody>
      <dsp:txXfrm>
        <a:off x="159482" y="2872"/>
        <a:ext cx="3085588" cy="1533732"/>
      </dsp:txXfrm>
    </dsp:sp>
    <dsp:sp modelId="{8BA4C056-1AF2-4E0D-842D-CDEF33FE8214}">
      <dsp:nvSpPr>
        <dsp:cNvPr id="0" name=""/>
        <dsp:cNvSpPr/>
      </dsp:nvSpPr>
      <dsp:spPr>
        <a:xfrm>
          <a:off x="3500693" y="2872"/>
          <a:ext cx="3085588" cy="1533732"/>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itchFamily="2" charset="2"/>
            <a:buNone/>
          </a:pPr>
          <a:r>
            <a:rPr lang="en-AU" sz="2000" kern="1200"/>
            <a:t>Reach out to support groups and advocacies</a:t>
          </a:r>
          <a:endParaRPr lang="en-PH" sz="2000" kern="1200"/>
        </a:p>
      </dsp:txBody>
      <dsp:txXfrm>
        <a:off x="3500693" y="2872"/>
        <a:ext cx="3085588" cy="1533732"/>
      </dsp:txXfrm>
    </dsp:sp>
    <dsp:sp modelId="{39AB1587-F9B2-410F-917A-D273C6AE323E}">
      <dsp:nvSpPr>
        <dsp:cNvPr id="0" name=""/>
        <dsp:cNvSpPr/>
      </dsp:nvSpPr>
      <dsp:spPr>
        <a:xfrm>
          <a:off x="6841903" y="2872"/>
          <a:ext cx="3085588" cy="153373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itchFamily="2" charset="2"/>
            <a:buNone/>
          </a:pPr>
          <a:r>
            <a:rPr lang="en-AU" sz="2000" kern="1200"/>
            <a:t>Refuse to cooperate or receive help due to a lack of trust</a:t>
          </a:r>
          <a:endParaRPr lang="en-PH" sz="2000" kern="1200"/>
        </a:p>
      </dsp:txBody>
      <dsp:txXfrm>
        <a:off x="6841903" y="2872"/>
        <a:ext cx="3085588" cy="1533732"/>
      </dsp:txXfrm>
    </dsp:sp>
    <dsp:sp modelId="{E66E7C7A-F1BE-4975-8DA5-530EF5070865}">
      <dsp:nvSpPr>
        <dsp:cNvPr id="0" name=""/>
        <dsp:cNvSpPr/>
      </dsp:nvSpPr>
      <dsp:spPr>
        <a:xfrm>
          <a:off x="1830088" y="1792227"/>
          <a:ext cx="3085588" cy="1533732"/>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itchFamily="2" charset="2"/>
            <a:buNone/>
          </a:pPr>
          <a:r>
            <a:rPr lang="en-AU" sz="2000" kern="1200"/>
            <a:t>Express their need for respect verbally or through other means</a:t>
          </a:r>
          <a:endParaRPr lang="en-PH" sz="2000" kern="1200"/>
        </a:p>
      </dsp:txBody>
      <dsp:txXfrm>
        <a:off x="1830088" y="1792227"/>
        <a:ext cx="3085588" cy="1533732"/>
      </dsp:txXfrm>
    </dsp:sp>
    <dsp:sp modelId="{478E95D7-BA7E-48E2-BCF2-F03431AAA8A5}">
      <dsp:nvSpPr>
        <dsp:cNvPr id="0" name=""/>
        <dsp:cNvSpPr/>
      </dsp:nvSpPr>
      <dsp:spPr>
        <a:xfrm>
          <a:off x="5171298" y="1792227"/>
          <a:ext cx="3085588" cy="153373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itchFamily="2" charset="2"/>
            <a:buNone/>
          </a:pPr>
          <a:r>
            <a:rPr lang="en-AU" sz="2000" kern="1200" dirty="0"/>
            <a:t>Avoid interacting with others</a:t>
          </a:r>
          <a:endParaRPr lang="en-PH" sz="2000" kern="1200" dirty="0"/>
        </a:p>
      </dsp:txBody>
      <dsp:txXfrm>
        <a:off x="5171298" y="1792227"/>
        <a:ext cx="3085588" cy="15337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9/02/2024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733358D-C650-456A-9DE2-8475F357B697}" type="slidenum">
              <a:rPr lang="en-AU" smtClean="0"/>
              <a:t>68</a:t>
            </a:fld>
            <a:endParaRPr lang="en-AU"/>
          </a:p>
        </p:txBody>
      </p:sp>
    </p:spTree>
    <p:extLst>
      <p:ext uri="{BB962C8B-B14F-4D97-AF65-F5344CB8AC3E}">
        <p14:creationId xmlns:p14="http://schemas.microsoft.com/office/powerpoint/2010/main" val="334301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733358D-C650-456A-9DE2-8475F357B697}" type="slidenum">
              <a:rPr lang="en-AU" smtClean="0"/>
              <a:t>91</a:t>
            </a:fld>
            <a:endParaRPr lang="en-AU"/>
          </a:p>
        </p:txBody>
      </p:sp>
    </p:spTree>
    <p:extLst>
      <p:ext uri="{BB962C8B-B14F-4D97-AF65-F5344CB8AC3E}">
        <p14:creationId xmlns:p14="http://schemas.microsoft.com/office/powerpoint/2010/main" val="263499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137</a:t>
            </a:fld>
            <a:endParaRPr lang="en-AU"/>
          </a:p>
        </p:txBody>
      </p:sp>
    </p:spTree>
    <p:extLst>
      <p:ext uri="{BB962C8B-B14F-4D97-AF65-F5344CB8AC3E}">
        <p14:creationId xmlns:p14="http://schemas.microsoft.com/office/powerpoint/2010/main" val="180480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138</a:t>
            </a:fld>
            <a:endParaRPr lang="en-AU"/>
          </a:p>
        </p:txBody>
      </p:sp>
    </p:spTree>
    <p:extLst>
      <p:ext uri="{BB962C8B-B14F-4D97-AF65-F5344CB8AC3E}">
        <p14:creationId xmlns:p14="http://schemas.microsoft.com/office/powerpoint/2010/main" val="308898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09/02/2024</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09/02/2024</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9/02/2024</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5.xml"/><Relationship Id="rId7" Type="http://schemas.openxmlformats.org/officeDocument/2006/relationships/image" Target="../media/image5.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4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6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6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2.xml"/><Relationship Id="rId7" Type="http://schemas.openxmlformats.org/officeDocument/2006/relationships/image" Target="../media/image5.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9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9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516" r="-15969" b="-21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C63A"/>
                </a:solidFill>
                <a:effectLst/>
                <a:uLnTx/>
                <a:uFillTx/>
                <a:latin typeface="Bauhaus Md BT" panose="04030605020B02020C03" pitchFamily="82" charset="0"/>
                <a:ea typeface="+mn-ea"/>
                <a:cs typeface="+mn-cs"/>
              </a:rPr>
              <a:t>CHCCCS038</a:t>
            </a:r>
            <a:endParaRPr kumimoji="0" lang="en-AU" sz="3600" b="1" i="0" u="none" strike="noStrike" kern="1200" cap="none" spc="0" normalizeH="0" baseline="0" noProof="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Facilitate the empowerment of people receiving support (Release 1)</a:t>
            </a:r>
            <a:endParaRPr kumimoji="0" lang="en-AU" sz="28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DDA00B0-AA57-4C46-5FDC-8034DBF5B6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91369" y="4063147"/>
            <a:ext cx="3396802" cy="3396802"/>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four principles of empowerment:</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Relate</a:t>
            </a:r>
            <a:r>
              <a:rPr lang="en-US" sz="2200">
                <a:solidFill>
                  <a:schemeClr val="tx1">
                    <a:lumMod val="75000"/>
                    <a:lumOff val="25000"/>
                  </a:schemeClr>
                </a:solidFill>
              </a:rPr>
              <a:t> refers to accepting a person for who they are.</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willingly understanding someone else's feelings and experiences.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Communicate </a:t>
            </a:r>
            <a:r>
              <a:rPr lang="en-US" sz="2200">
                <a:solidFill>
                  <a:schemeClr val="tx1">
                    <a:lumMod val="75000"/>
                    <a:lumOff val="25000"/>
                  </a:schemeClr>
                </a:solidFill>
              </a:rPr>
              <a:t>refers to giving a person support and confidence through words.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spending time beyond what is required to fulfil primary duties.</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AA042517-059E-4FF7-D17B-0B3401D76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545FB86-DADB-A21F-4E89-2696AAB936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2DB191-F9B4-729E-A587-214C84194E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70718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t>
            </a:r>
            <a:r>
              <a:rPr lang="en-US" sz="2200" i="1" dirty="0">
                <a:solidFill>
                  <a:schemeClr val="tx1">
                    <a:lumMod val="75000"/>
                    <a:lumOff val="25000"/>
                  </a:schemeClr>
                </a:solidFill>
              </a:rPr>
              <a:t>empowering approach </a:t>
            </a:r>
            <a:r>
              <a:rPr lang="en-US" sz="2200" dirty="0">
                <a:solidFill>
                  <a:schemeClr val="tx1">
                    <a:lumMod val="75000"/>
                    <a:lumOff val="25000"/>
                  </a:schemeClr>
                </a:solidFill>
              </a:rPr>
              <a:t>allows others to be included in society and giving them freedom and power to pursue their goals.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uses an empowering approach is expected to provide support in the form of:</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a:extLst>
              <a:ext uri="{FF2B5EF4-FFF2-40B4-BE49-F238E27FC236}">
                <a16:creationId xmlns:a16="http://schemas.microsoft.com/office/drawing/2014/main" id="{FA39A8F1-8647-4760-8065-7F50CF4786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9" name="Diagram 8">
            <a:extLst>
              <a:ext uri="{FF2B5EF4-FFF2-40B4-BE49-F238E27FC236}">
                <a16:creationId xmlns:a16="http://schemas.microsoft.com/office/drawing/2014/main" id="{7AF25615-6C61-CAAA-119B-057269A93D94}"/>
              </a:ext>
            </a:extLst>
          </p:cNvPr>
          <p:cNvGraphicFramePr/>
          <p:nvPr>
            <p:extLst>
              <p:ext uri="{D42A27DB-BD31-4B8C-83A1-F6EECF244321}">
                <p14:modId xmlns:p14="http://schemas.microsoft.com/office/powerpoint/2010/main" val="1708940915"/>
              </p:ext>
            </p:extLst>
          </p:nvPr>
        </p:nvGraphicFramePr>
        <p:xfrm>
          <a:off x="930053" y="3657600"/>
          <a:ext cx="9903493"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F32C6CF0-05AA-3328-122B-BE0C6E0708E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60D009B-02BA-CE96-5F23-BB25C07FB7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1DAB339-BB3C-8B4D-023A-EE746311E5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07775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and professionals across various industries have varying approaches to facilitate empowerment allowing the person under care to have more control over their life.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advisable to create your own approach when facilitating empowerment.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Content Placeholder 14">
            <a:extLst>
              <a:ext uri="{FF2B5EF4-FFF2-40B4-BE49-F238E27FC236}">
                <a16:creationId xmlns:a16="http://schemas.microsoft.com/office/drawing/2014/main" id="{2FD1DA2B-29CD-4380-BA92-20BA61284CE9}"/>
              </a:ext>
            </a:extLst>
          </p:cNvPr>
          <p:cNvPicPr>
            <a:picLocks/>
          </p:cNvPicPr>
          <p:nvPr/>
        </p:nvPicPr>
        <p:blipFill>
          <a:blip r:embed="rId2">
            <a:extLst>
              <a:ext uri="{28A0092B-C50C-407E-A947-70E740481C1C}">
                <a14:useLocalDpi xmlns:a14="http://schemas.microsoft.com/office/drawing/2010/main" val="0"/>
              </a:ext>
            </a:extLst>
          </a:blip>
          <a:srcRect/>
          <a:stretch/>
        </p:blipFill>
        <p:spPr bwMode="auto">
          <a:xfrm flipH="1">
            <a:off x="6781288" y="1880375"/>
            <a:ext cx="4648614" cy="3097249"/>
          </a:xfrm>
          <a:prstGeom prst="rect">
            <a:avLst/>
          </a:prstGeom>
          <a:noFill/>
          <a:ln>
            <a:noFill/>
          </a:ln>
        </p:spPr>
      </p:pic>
      <p:pic>
        <p:nvPicPr>
          <p:cNvPr id="9" name="Picture 8">
            <a:extLst>
              <a:ext uri="{FF2B5EF4-FFF2-40B4-BE49-F238E27FC236}">
                <a16:creationId xmlns:a16="http://schemas.microsoft.com/office/drawing/2014/main" id="{D277EE44-DBBA-4AAA-824B-11B63C4317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5236AD1-D3E2-D84E-DF39-DE9756FE41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62E10CE-1A17-7B8F-03B8-FC74F9AB1F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B94A76F-6033-652B-EE80-355DA0BB99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597123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creating an approach, always remember that: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0AC250D4-C027-4DA7-849B-375220F02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0541AFCF-A5A6-42B4-1D51-C73EBE3B95AE}"/>
              </a:ext>
            </a:extLst>
          </p:cNvPr>
          <p:cNvGraphicFramePr/>
          <p:nvPr>
            <p:extLst>
              <p:ext uri="{D42A27DB-BD31-4B8C-83A1-F6EECF244321}">
                <p14:modId xmlns:p14="http://schemas.microsoft.com/office/powerpoint/2010/main" val="2513284583"/>
              </p:ext>
            </p:extLst>
          </p:nvPr>
        </p:nvGraphicFramePr>
        <p:xfrm>
          <a:off x="1000642" y="2466754"/>
          <a:ext cx="9924532" cy="3497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9C81927F-5106-9AAC-19E4-6DE36474F8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EC22F07-9650-9FB0-8785-A3BDF6A80F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105F8B-B508-24C3-0913-C3DCF9B326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5815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develop your approach, you must ensure that: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 have the proper personal values and attitudes for assisting the client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will address all your job responsibilities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values the safety of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provides the immediate needs of the client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0AC250D4-C027-4DA7-849B-375220F02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164C0FD-3C98-77DB-F0AA-16C6641450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69714E9-DF91-4050-5754-4C6356075B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51D4F42-5533-7C53-1886-10D6D8244E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664261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usinesswoman writing notepad">
            <a:extLst>
              <a:ext uri="{FF2B5EF4-FFF2-40B4-BE49-F238E27FC236}">
                <a16:creationId xmlns:a16="http://schemas.microsoft.com/office/drawing/2014/main" id="{5EA722B2-586B-D95B-8867-389C1B3AB770}"/>
              </a:ext>
            </a:extLst>
          </p:cNvPr>
          <p:cNvPicPr>
            <a:picLocks noChangeAspect="1"/>
          </p:cNvPicPr>
          <p:nvPr/>
        </p:nvPicPr>
        <p:blipFill rotWithShape="1">
          <a:blip r:embed="rId2">
            <a:extLst>
              <a:ext uri="{28A0092B-C50C-407E-A947-70E740481C1C}">
                <a14:useLocalDpi xmlns:a14="http://schemas.microsoft.com/office/drawing/2010/main" val="0"/>
              </a:ext>
            </a:extLst>
          </a:blip>
          <a:srcRect b="33435"/>
          <a:stretch/>
        </p:blipFill>
        <p:spPr>
          <a:xfrm>
            <a:off x="287079" y="271400"/>
            <a:ext cx="3685179" cy="6586600"/>
          </a:xfrm>
          <a:prstGeom prst="rect">
            <a:avLst/>
          </a:prstGeom>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develop your approach, you must ensure that: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allows you to be capable of adapting to various situations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involves elements of communication that are appropriate to your role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various legal and ethical considerations relevant to your role are considered.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126B8EDA-17A3-C41C-989B-2221D0AC63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2DC90267-3501-4DDA-1DBC-724698FF3D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47B7F97-A56A-DC20-95FE-1001DBCFCF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83519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53915"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Communication</a:t>
            </a:r>
            <a:r>
              <a:rPr lang="en-US" sz="2200">
                <a:solidFill>
                  <a:schemeClr val="tx1">
                    <a:lumMod val="75000"/>
                    <a:lumOff val="25000"/>
                  </a:schemeClr>
                </a:solidFill>
              </a:rPr>
              <a:t> is one of the key skills of your duty that will affected by your approach.</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are expected to communicate appropriately with the people they are supporting to: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5" name="Title 1">
            <a:extLst>
              <a:ext uri="{FF2B5EF4-FFF2-40B4-BE49-F238E27FC236}">
                <a16:creationId xmlns:a16="http://schemas.microsoft.com/office/drawing/2014/main" id="{C4165221-6D7A-DA97-B3BC-BDDC136839FC}"/>
              </a:ext>
            </a:extLst>
          </p:cNvPr>
          <p:cNvSpPr txBox="1">
            <a:spLocks/>
          </p:cNvSpPr>
          <p:nvPr/>
        </p:nvSpPr>
        <p:spPr>
          <a:xfrm>
            <a:off x="838200" y="365125"/>
            <a:ext cx="10086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595E"/>
                </a:solidFill>
                <a:latin typeface="+mn-lt"/>
              </a:rPr>
              <a:t>1.2.1 Approaches to Communication With People Receiving Support</a:t>
            </a:r>
            <a:endParaRPr lang="en-AU" b="1">
              <a:solidFill>
                <a:srgbClr val="FF595E"/>
              </a:solidFill>
              <a:highlight>
                <a:srgbClr val="FFFF00"/>
              </a:highlight>
              <a:latin typeface="+mn-lt"/>
            </a:endParaRPr>
          </a:p>
        </p:txBody>
      </p:sp>
      <p:graphicFrame>
        <p:nvGraphicFramePr>
          <p:cNvPr id="12" name="Diagram 11">
            <a:extLst>
              <a:ext uri="{FF2B5EF4-FFF2-40B4-BE49-F238E27FC236}">
                <a16:creationId xmlns:a16="http://schemas.microsoft.com/office/drawing/2014/main" id="{D2E41C57-916D-141A-EB2A-8ABFBFBBA5FE}"/>
              </a:ext>
            </a:extLst>
          </p:cNvPr>
          <p:cNvGraphicFramePr/>
          <p:nvPr>
            <p:extLst>
              <p:ext uri="{D42A27DB-BD31-4B8C-83A1-F6EECF244321}">
                <p14:modId xmlns:p14="http://schemas.microsoft.com/office/powerpoint/2010/main" val="192337886"/>
              </p:ext>
            </p:extLst>
          </p:nvPr>
        </p:nvGraphicFramePr>
        <p:xfrm>
          <a:off x="990010" y="3242930"/>
          <a:ext cx="9951105" cy="2831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5124209-1477-8E06-2475-46914403337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A4ABCB6-1D46-F3BC-1653-6007319048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BC76051-9A17-8FCB-6A20-A09CC52CB8D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2272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stel checklist and pencil">
            <a:extLst>
              <a:ext uri="{FF2B5EF4-FFF2-40B4-BE49-F238E27FC236}">
                <a16:creationId xmlns:a16="http://schemas.microsoft.com/office/drawing/2014/main" id="{C9922C92-6539-4204-B265-8838427D207F}"/>
              </a:ext>
            </a:extLst>
          </p:cNvPr>
          <p:cNvPicPr>
            <a:picLocks noChangeAspect="1"/>
          </p:cNvPicPr>
          <p:nvPr/>
        </p:nvPicPr>
        <p:blipFill rotWithShape="1">
          <a:blip r:embed="rId2">
            <a:extLst>
              <a:ext uri="{28A0092B-C50C-407E-A947-70E740481C1C}">
                <a14:useLocalDpi xmlns:a14="http://schemas.microsoft.com/office/drawing/2010/main" val="0"/>
              </a:ext>
            </a:extLst>
          </a:blip>
          <a:srcRect l="-13295" t="14" r="15075" b="-14"/>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id="{44231A1A-AD73-43E7-8A1A-61868A8A0F77}"/>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901544" cy="4351338"/>
          </a:xfrm>
        </p:spPr>
        <p:txBody>
          <a:bodyPr>
            <a:normAutofit/>
          </a:bodyPr>
          <a:lstStyle/>
          <a:p>
            <a:pPr marL="0" indent="0">
              <a:lnSpc>
                <a:spcPct val="114000"/>
              </a:lnSpc>
              <a:spcBef>
                <a:spcPts val="600"/>
              </a:spcBef>
              <a:spcAft>
                <a:spcPts val="600"/>
              </a:spcAft>
              <a:buClr>
                <a:srgbClr val="1C96D3"/>
              </a:buClr>
              <a:buNone/>
            </a:pPr>
            <a:r>
              <a:rPr lang="en-AU" sz="2200">
                <a:solidFill>
                  <a:schemeClr val="tx1">
                    <a:lumMod val="75000"/>
                    <a:lumOff val="25000"/>
                  </a:schemeClr>
                </a:solidFill>
                <a:effectLst/>
                <a:latin typeface="Calibri" panose="020F0502020204030204" pitchFamily="34" charset="0"/>
                <a:ea typeface="Calibri" panose="020F0502020204030204" pitchFamily="34" charset="0"/>
              </a:rPr>
              <a:t>This communication must be based on the client and their needs.</a:t>
            </a:r>
          </a:p>
          <a:p>
            <a:pPr marL="0" indent="0">
              <a:lnSpc>
                <a:spcPct val="114000"/>
              </a:lnSpc>
              <a:spcBef>
                <a:spcPts val="600"/>
              </a:spcBef>
              <a:spcAft>
                <a:spcPts val="600"/>
              </a:spcAft>
              <a:buClr>
                <a:srgbClr val="1C96D3"/>
              </a:buClr>
              <a:buNone/>
            </a:pPr>
            <a:r>
              <a:rPr lang="en-AU" sz="2200">
                <a:solidFill>
                  <a:schemeClr val="tx1">
                    <a:lumMod val="75000"/>
                    <a:lumOff val="25000"/>
                  </a:schemeClr>
                </a:solidFill>
                <a:effectLst/>
                <a:latin typeface="Calibri" panose="020F0502020204030204" pitchFamily="34" charset="0"/>
                <a:ea typeface="Calibri" panose="020F0502020204030204" pitchFamily="34" charset="0"/>
              </a:rPr>
              <a:t>This includes the following details about the person: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Gender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Ethnicity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Impairment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Medical Condition</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233633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Verbal Communication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Verbal Communication can differ depending on the person receiving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may have sensory impairments that limit their ability to understand sound, while others may also affect one’s ability to process sensory information.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must be careful when verbally communicating with the client by: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Choosing appropriate words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Avoiding the use of discriminatory phrasing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Using a tone and pace that is appropriate to the person's needs and abilities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0AC250D4-C027-4DA7-849B-375220F02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78F43CD-50F6-A47A-B838-D295CD9A61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6816991-49E9-44A4-E5FA-724D0A1C9F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BECC75-EA69-A1F9-AC31-95DC158B3A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842909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workers must also respect the client’s individuality.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Never assume that they would behave, respond or react similarly to any other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general tips for successful communication: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normal tone of voice—do not raise your voice unless asked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polite and patient—do not rush the conversation.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Speak directly to the person rather than the person with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person what will help with communication.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0AC250D4-C027-4DA7-849B-375220F02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4E1875F-4BF4-F146-1131-A44D95F97A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45C6060B-8FAF-855A-327C-9CBA77DBF2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826969E-375E-3A27-4815-EA78BF1981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35414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range megaphone">
            <a:extLst>
              <a:ext uri="{FF2B5EF4-FFF2-40B4-BE49-F238E27FC236}">
                <a16:creationId xmlns:a16="http://schemas.microsoft.com/office/drawing/2014/main" id="{C9922C92-6539-4204-B265-8838427D207F}"/>
              </a:ext>
            </a:extLst>
          </p:cNvPr>
          <p:cNvPicPr>
            <a:picLocks noChangeAspect="1"/>
          </p:cNvPicPr>
          <p:nvPr/>
        </p:nvPicPr>
        <p:blipFill rotWithShape="1">
          <a:blip r:embed="rId2">
            <a:extLst>
              <a:ext uri="{28A0092B-C50C-407E-A947-70E740481C1C}">
                <a14:useLocalDpi xmlns:a14="http://schemas.microsoft.com/office/drawing/2010/main" val="0"/>
              </a:ext>
            </a:extLst>
          </a:blip>
          <a:srcRect l="21869" t="14" r="10539" b="-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44231A1A-AD73-43E7-8A1A-61868A8A0F77}"/>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90154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general tips for successful communication:</a:t>
            </a:r>
            <a:endParaRPr lang="en-AU" sz="2200" dirty="0">
              <a:solidFill>
                <a:schemeClr val="tx1">
                  <a:lumMod val="75000"/>
                  <a:lumOff val="25000"/>
                </a:schemeClr>
              </a:solidFill>
              <a:effectLst/>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pretend to understand—let the person know you are having difficulty; try asking yes or no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flexible—reword rather than repeat anything that is not understood.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Only refer to the person’s disability if necessary or relevant.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69781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four principles of empowerment:</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Illuminate </a:t>
            </a:r>
            <a:r>
              <a:rPr lang="en-US" sz="2200">
                <a:solidFill>
                  <a:schemeClr val="tx1">
                    <a:lumMod val="75000"/>
                    <a:lumOff val="25000"/>
                  </a:schemeClr>
                </a:solidFill>
              </a:rPr>
              <a:t>refers to instilling greater knowledge and understanding to someone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giving honest feedback and guidance on how a person can become empowered.</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Educate </a:t>
            </a:r>
            <a:r>
              <a:rPr lang="en-US" sz="2200">
                <a:solidFill>
                  <a:schemeClr val="tx1">
                    <a:lumMod val="75000"/>
                    <a:lumOff val="25000"/>
                  </a:schemeClr>
                </a:solidFill>
              </a:rPr>
              <a:t>refers to giving clear instructions to a person.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helping the person becoming aware of their rights and options.</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57586DF-4B5A-1118-086A-AE753D2550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E7A8C262-3054-71E1-D835-9F15A151A6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D1CE2D-958E-811A-636F-A55683D752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249708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9922C92-6539-4204-B265-8838427D207F}"/>
              </a:ext>
            </a:extLst>
          </p:cNvPr>
          <p:cNvPicPr>
            <a:picLocks noChangeAspect="1"/>
          </p:cNvPicPr>
          <p:nvPr/>
        </p:nvPicPr>
        <p:blipFill rotWithShape="1">
          <a:blip r:embed="rId2">
            <a:extLst>
              <a:ext uri="{28A0092B-C50C-407E-A947-70E740481C1C}">
                <a14:useLocalDpi xmlns:a14="http://schemas.microsoft.com/office/drawing/2010/main" val="0"/>
              </a:ext>
            </a:extLst>
          </a:blip>
          <a:srcRect l="31638" t="14" r="5058" b="-14"/>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id="{44231A1A-AD73-43E7-8A1A-61868A8A0F77}"/>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90154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some general tips for successful communication:</a:t>
            </a:r>
            <a:endParaRPr lang="en-AU" sz="2200">
              <a:solidFill>
                <a:schemeClr val="tx1">
                  <a:lumMod val="75000"/>
                  <a:lumOff val="25000"/>
                </a:schemeClr>
              </a:solidFill>
              <a:effectLst/>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Offer assistance if it appears necessary, but respect the person's wishes if they do not accept your offer.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Avoid saying anything that implies the person is superhuman, courageous or special.</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Relax; apologise if you believe you have embarrassed someone.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055858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Non-verbal Communication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form of communication is also essential when providing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Non-verbal communication strategies: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Help make a person feel at ease, comfortable and empowered.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Refer to ways that you can communicate without speaking which involves: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Maintaining or breaking eye contact</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Using hand gestures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Using appropriate facial expressions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0AC250D4-C027-4DA7-849B-375220F02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4B52BB9-9E8E-D389-C430-65FB6C48D1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BF00D44E-07AD-A5F5-E5BE-DDD7AB7F45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A10F0D1-48CC-4712-11A3-57E5432FD5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86895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Non-verbal communication strategies: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Refer to ways that you can communicate without speaking which involves: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Using appropriate body language.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Must match your verbal strategies to prevent miscommunication.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In worst-case scenarios, a client may think that you are mocking them.</a:t>
            </a:r>
            <a:br>
              <a:rPr lang="en-US" sz="2200">
                <a:solidFill>
                  <a:schemeClr val="tx1">
                    <a:lumMod val="75000"/>
                    <a:lumOff val="25000"/>
                  </a:schemeClr>
                </a:solidFill>
              </a:rPr>
            </a:br>
            <a:r>
              <a:rPr lang="en-US" sz="2200">
                <a:solidFill>
                  <a:schemeClr val="tx1">
                    <a:lumMod val="75000"/>
                    <a:lumOff val="25000"/>
                  </a:schemeClr>
                </a:solidFill>
              </a:rPr>
              <a:t>They may also feel that you are sarcastic which can arise from the mismatch between your verbal and non-verbal behaviour.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0AC250D4-C027-4DA7-849B-375220F02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20C2902-77DF-0FEC-814A-781A76EDEA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3C88988-93C3-44BD-E51D-4BF42D202C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D8E39E6-166A-040C-6DF7-7714A20A43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7924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257801"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Non-verbal communication strategies: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Include touching which, when used to express empathy or compassion, can be therapeutic</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effectiveness of non-verbal cues will depend on the needs of the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0AC250D4-C027-4DA7-849B-375220F02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Content Placeholder 14" descr="Clasping hands">
            <a:extLst>
              <a:ext uri="{FF2B5EF4-FFF2-40B4-BE49-F238E27FC236}">
                <a16:creationId xmlns:a16="http://schemas.microsoft.com/office/drawing/2014/main" id="{46B70942-0EBF-44EB-9646-651A5DF75B4C}"/>
              </a:ext>
            </a:extLst>
          </p:cNvPr>
          <p:cNvPicPr>
            <a:picLocks/>
          </p:cNvPicPr>
          <p:nvPr/>
        </p:nvPicPr>
        <p:blipFill>
          <a:blip r:embed="rId3">
            <a:extLst>
              <a:ext uri="{28A0092B-C50C-407E-A947-70E740481C1C}">
                <a14:useLocalDpi xmlns:a14="http://schemas.microsoft.com/office/drawing/2010/main" val="0"/>
              </a:ext>
            </a:extLst>
          </a:blip>
          <a:srcRect t="10" b="10"/>
          <a:stretch/>
        </p:blipFill>
        <p:spPr bwMode="auto">
          <a:xfrm>
            <a:off x="6477001" y="1889423"/>
            <a:ext cx="4876800" cy="3249283"/>
          </a:xfrm>
          <a:prstGeom prst="rect">
            <a:avLst/>
          </a:prstGeom>
          <a:noFill/>
          <a:ln>
            <a:noFill/>
          </a:ln>
        </p:spPr>
      </p:pic>
      <p:pic>
        <p:nvPicPr>
          <p:cNvPr id="2" name="Picture 1">
            <a:extLst>
              <a:ext uri="{FF2B5EF4-FFF2-40B4-BE49-F238E27FC236}">
                <a16:creationId xmlns:a16="http://schemas.microsoft.com/office/drawing/2014/main" id="{75937CBF-AF1B-B4DE-4FB2-46A24C1F84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FA7824C-4B2A-5140-2E6C-EF8DDBEBFA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283B7A3-AC6C-4792-96C9-990EB3C325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40866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1.2.2 Ethical and Legal Considerations for Working With People Receiving Support</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are expected to adhere to various legal and ethical considerations that will allow you to provide high-quality service.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so will help you:</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Guarantee the safety of the people under your care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Perform your duties professionally.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0AC250D4-C027-4DA7-849B-375220F022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Content Placeholder 14">
            <a:extLst>
              <a:ext uri="{FF2B5EF4-FFF2-40B4-BE49-F238E27FC236}">
                <a16:creationId xmlns:a16="http://schemas.microsoft.com/office/drawing/2014/main" id="{46B70942-0EBF-44EB-9646-651A5DF75B4C}"/>
              </a:ext>
            </a:extLst>
          </p:cNvPr>
          <p:cNvPicPr>
            <a:picLocks/>
          </p:cNvPicPr>
          <p:nvPr/>
        </p:nvPicPr>
        <p:blipFill rotWithShape="1">
          <a:blip r:embed="rId3">
            <a:extLst>
              <a:ext uri="{28A0092B-C50C-407E-A947-70E740481C1C}">
                <a14:useLocalDpi xmlns:a14="http://schemas.microsoft.com/office/drawing/2010/main" val="0"/>
              </a:ext>
            </a:extLst>
          </a:blip>
          <a:srcRect l="5089" t="-494" r="11181" b="494"/>
          <a:stretch/>
        </p:blipFill>
        <p:spPr bwMode="auto">
          <a:xfrm>
            <a:off x="6908456" y="1928436"/>
            <a:ext cx="4445346" cy="3452363"/>
          </a:xfrm>
          <a:prstGeom prst="rect">
            <a:avLst/>
          </a:prstGeom>
          <a:noFill/>
          <a:ln>
            <a:noFill/>
          </a:ln>
        </p:spPr>
      </p:pic>
      <p:pic>
        <p:nvPicPr>
          <p:cNvPr id="4" name="Picture 3">
            <a:extLst>
              <a:ext uri="{FF2B5EF4-FFF2-40B4-BE49-F238E27FC236}">
                <a16:creationId xmlns:a16="http://schemas.microsoft.com/office/drawing/2014/main" id="{3CE21D42-7289-AB4D-0A7D-5A366410BD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5F6AE66-DC91-7CF5-E900-525508A884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CF1562C-5B1A-6863-DE3C-54BDAF0112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36253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1C5017-3DCA-4B28-8CDD-D9656AB52E9D}"/>
              </a:ext>
            </a:extLst>
          </p:cNvPr>
          <p:cNvPicPr>
            <a:picLocks noChangeAspect="1"/>
          </p:cNvPicPr>
          <p:nvPr/>
        </p:nvPicPr>
        <p:blipFill rotWithShape="1">
          <a:blip r:embed="rId2">
            <a:extLst>
              <a:ext uri="{28A0092B-C50C-407E-A947-70E740481C1C}">
                <a14:useLocalDpi xmlns:a14="http://schemas.microsoft.com/office/drawing/2010/main" val="0"/>
              </a:ext>
            </a:extLst>
          </a:blip>
          <a:srcRect l="1033" t="14" r="23883" b="-14"/>
          <a:stretch/>
        </p:blipFill>
        <p:spPr>
          <a:xfrm>
            <a:off x="3946385" y="620"/>
            <a:ext cx="8245616" cy="6857380"/>
          </a:xfrm>
          <a:prstGeom prst="rect">
            <a:avLst/>
          </a:prstGeom>
        </p:spPr>
      </p:pic>
      <p:sp>
        <p:nvSpPr>
          <p:cNvPr id="10" name="Rectangle 9">
            <a:extLst>
              <a:ext uri="{FF2B5EF4-FFF2-40B4-BE49-F238E27FC236}">
                <a16:creationId xmlns:a16="http://schemas.microsoft.com/office/drawing/2014/main" id="{01B1E45B-6B2E-4BD4-82D7-5FE9540D2B1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Code of Conduct </a:t>
            </a:r>
            <a:r>
              <a:rPr lang="en-US" sz="2200">
                <a:solidFill>
                  <a:schemeClr val="tx1">
                    <a:lumMod val="75000"/>
                    <a:lumOff val="25000"/>
                  </a:schemeClr>
                </a:solidFill>
              </a:rPr>
              <a:t>– is the policy that lays out an organisation's principles and standards.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Codes of conduct for care workers and other professionals typically include:</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Obligations as a care worker</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Minimum standards for appropriate behaviour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354756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Code of Conduct</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Codes of conduct for care workers and other professionals typically include:</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Example scenarios and situations that require workers to evaluate their actions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Policies expressing zero tolerance of abuse and neglect</a:t>
            </a:r>
            <a:r>
              <a:rPr lang="en-US" sz="2200" b="1">
                <a:solidFill>
                  <a:schemeClr val="tx1">
                    <a:lumMod val="75000"/>
                    <a:lumOff val="25000"/>
                  </a:schemeClr>
                </a:solidFill>
              </a:rPr>
              <a: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a:t>
            </a:r>
            <a:r>
              <a:rPr lang="en-US" sz="2200" i="1">
                <a:solidFill>
                  <a:schemeClr val="tx1">
                    <a:lumMod val="75000"/>
                    <a:lumOff val="25000"/>
                  </a:schemeClr>
                </a:solidFill>
              </a:rPr>
              <a:t>NDIS Code of Conduct </a:t>
            </a:r>
            <a:r>
              <a:rPr lang="en-US" sz="2200">
                <a:solidFill>
                  <a:schemeClr val="tx1">
                    <a:lumMod val="75000"/>
                    <a:lumOff val="25000"/>
                  </a:schemeClr>
                </a:solidFill>
              </a:rPr>
              <a:t>is one of many codes that you can use to support the people under your care that sets out expectations for safe and ethical service and support.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Picture 6">
            <a:extLst>
              <a:ext uri="{FF2B5EF4-FFF2-40B4-BE49-F238E27FC236}">
                <a16:creationId xmlns:a16="http://schemas.microsoft.com/office/drawing/2014/main" id="{0BB72000-0AFF-477D-B66D-93F13402E3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0D7BA04-4FE3-34CF-E14B-C104FD87F4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629EFE6-02AA-CFB5-3D59-F02B7F7A7B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BEDBE95-E236-267F-0D6E-95D8E5DA1F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72724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Code of Conduct</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code requires workers and provides delivering NDIS support to:</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Act with respect for individual rights to freedom of expression, self-determination, and decision making in accordance with relevant laws and conventions </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Respect the privacy of persons with disability</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supports and services in a safe and competent manner with care and skill</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Act with integrity, honesty and transparency</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Picture 6">
            <a:extLst>
              <a:ext uri="{FF2B5EF4-FFF2-40B4-BE49-F238E27FC236}">
                <a16:creationId xmlns:a16="http://schemas.microsoft.com/office/drawing/2014/main" id="{0BB72000-0AFF-477D-B66D-93F13402E3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61CE496-F005-1D55-6243-0C812FB99D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751F70B-27E3-27E9-735E-0F21847DA7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639E7D1-71E6-E272-9E56-00ADE5301A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216271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Code of Conduct</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code requires workers and provides delivering NDIS support to:</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Promptly take steps to raise and act on concerns about matters that might have an impact on the quality and safety of supports provided to persons with disability</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Take all reasonable steps to prevent and respond to all forms of violence, exploitation, neglect and abuse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Take all reasonable steps to prevent sexual misconduct.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11" name="Picture 10">
            <a:extLst>
              <a:ext uri="{FF2B5EF4-FFF2-40B4-BE49-F238E27FC236}">
                <a16:creationId xmlns:a16="http://schemas.microsoft.com/office/drawing/2014/main" id="{D2E77317-EEC6-4E00-A1AB-19F587777F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FF2839B-456B-8A66-9FF6-202778FE79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176C945-D82C-5D41-A0CD-9FB32E0259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F4D1A6C-97BE-E1EB-AE38-4D09955D75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89881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1C5017-3DCA-4B28-8CDD-D9656AB52E9D}"/>
              </a:ext>
            </a:extLst>
          </p:cNvPr>
          <p:cNvPicPr>
            <a:picLocks noChangeAspect="1"/>
          </p:cNvPicPr>
          <p:nvPr/>
        </p:nvPicPr>
        <p:blipFill>
          <a:blip r:embed="rId2">
            <a:extLst>
              <a:ext uri="{28A0092B-C50C-407E-A947-70E740481C1C}">
                <a14:useLocalDpi xmlns:a14="http://schemas.microsoft.com/office/drawing/2010/main" val="0"/>
              </a:ext>
            </a:extLst>
          </a:blip>
          <a:srcRect l="9935" r="9935"/>
          <a:stretch/>
        </p:blipFill>
        <p:spPr>
          <a:xfrm>
            <a:off x="3946385" y="620"/>
            <a:ext cx="8245616" cy="6857380"/>
          </a:xfrm>
          <a:prstGeom prst="rect">
            <a:avLst/>
          </a:prstGeom>
        </p:spPr>
      </p:pic>
      <p:sp>
        <p:nvSpPr>
          <p:cNvPr id="10" name="Rectangle 9">
            <a:extLst>
              <a:ext uri="{FF2B5EF4-FFF2-40B4-BE49-F238E27FC236}">
                <a16:creationId xmlns:a16="http://schemas.microsoft.com/office/drawing/2014/main" id="{01B1E45B-6B2E-4BD4-82D7-5FE9540D2B1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Duty of Care </a:t>
            </a:r>
            <a:r>
              <a:rPr lang="en-US" sz="2200">
                <a:solidFill>
                  <a:schemeClr val="tx1">
                    <a:lumMod val="75000"/>
                    <a:lumOff val="25000"/>
                  </a:schemeClr>
                </a:solidFill>
              </a:rPr>
              <a:t>–</a:t>
            </a:r>
            <a:r>
              <a:rPr lang="en-US" sz="2200" b="1">
                <a:solidFill>
                  <a:schemeClr val="tx1">
                    <a:lumMod val="75000"/>
                    <a:lumOff val="25000"/>
                  </a:schemeClr>
                </a:solidFill>
              </a:rPr>
              <a:t> </a:t>
            </a:r>
            <a:r>
              <a:rPr lang="en-US" sz="2200">
                <a:solidFill>
                  <a:schemeClr val="tx1">
                    <a:lumMod val="75000"/>
                    <a:lumOff val="25000"/>
                  </a:schemeClr>
                </a:solidFill>
              </a:rPr>
              <a:t>is a legal obligation that requires care workers to always act in the person's best interests.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with a duty of care to a person receiving support must always act to prevent the person from suffering ensuring that the person does not receive any form of harm.</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08273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325F9E-97D3-452A-99E2-5DE53824BDA1}"/>
              </a:ext>
            </a:extLst>
          </p:cNvPr>
          <p:cNvPicPr>
            <a:picLocks noChangeAspect="1"/>
          </p:cNvPicPr>
          <p:nvPr/>
        </p:nvPicPr>
        <p:blipFill rotWithShape="1">
          <a:blip r:embed="rId2">
            <a:extLst>
              <a:ext uri="{28A0092B-C50C-407E-A947-70E740481C1C}">
                <a14:useLocalDpi xmlns:a14="http://schemas.microsoft.com/office/drawing/2010/main" val="0"/>
              </a:ext>
            </a:extLst>
          </a:blip>
          <a:srcRect l="2174" t="5" r="30188" b="-5"/>
          <a:stretch/>
        </p:blipFill>
        <p:spPr>
          <a:xfrm>
            <a:off x="3946385" y="310"/>
            <a:ext cx="8245616" cy="6857380"/>
          </a:xfrm>
          <a:prstGeom prst="rect">
            <a:avLst/>
          </a:prstGeom>
        </p:spPr>
      </p:pic>
      <p:sp>
        <p:nvSpPr>
          <p:cNvPr id="7" name="Rectangle 6">
            <a:extLst>
              <a:ext uri="{FF2B5EF4-FFF2-40B4-BE49-F238E27FC236}">
                <a16:creationId xmlns:a16="http://schemas.microsoft.com/office/drawing/2014/main" id="{565FFC58-495C-4C7D-A27E-D57C42243D10}"/>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must use approaches that follow these four principles benefiting the clients.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Empowerment of clients allows them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aware of their rights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treated as equal citizens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more motivated to achieve their goals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Empower those who care for them</a:t>
            </a:r>
            <a:endParaRPr lang="en-AU" sz="2200">
              <a:solidFill>
                <a:schemeClr val="tx1">
                  <a:lumMod val="75000"/>
                  <a:lumOff val="25000"/>
                </a:schemeClr>
              </a:solidFill>
            </a:endParaRPr>
          </a:p>
        </p:txBody>
      </p:sp>
    </p:spTree>
    <p:extLst>
      <p:ext uri="{BB962C8B-B14F-4D97-AF65-F5344CB8AC3E}">
        <p14:creationId xmlns:p14="http://schemas.microsoft.com/office/powerpoint/2010/main" val="11324927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Duty of Care</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These harm come in forms of, but not limited to:</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outlines the standards of reasonable and appropriate care which also provides a legal basis for determining how to make the best decisions about the person's care.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965854D8-846B-2BAA-C6B8-D3212C43A1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2FF1B2D4-498F-FD08-37F7-2FD9FE9C0E0F}"/>
              </a:ext>
            </a:extLst>
          </p:cNvPr>
          <p:cNvGraphicFramePr/>
          <p:nvPr>
            <p:extLst>
              <p:ext uri="{D42A27DB-BD31-4B8C-83A1-F6EECF244321}">
                <p14:modId xmlns:p14="http://schemas.microsoft.com/office/powerpoint/2010/main" val="1694556565"/>
              </p:ext>
            </p:extLst>
          </p:nvPr>
        </p:nvGraphicFramePr>
        <p:xfrm>
          <a:off x="1149642" y="2881422"/>
          <a:ext cx="9775758" cy="2169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77381AAF-9953-F21F-882C-11C665C97BE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40A8377-3893-45F8-BCD5-D3B10E7CD0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95AFE1-EB71-5D7B-3977-246D3E34C4B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14512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Mandatory reporting </a:t>
            </a:r>
            <a:r>
              <a:rPr lang="en-US" sz="2200">
                <a:solidFill>
                  <a:schemeClr val="tx1">
                    <a:lumMod val="75000"/>
                    <a:lumOff val="25000"/>
                  </a:schemeClr>
                </a:solidFill>
              </a:rPr>
              <a:t>– is a requirement to report any reasonable belief of abuse.</a:t>
            </a:r>
          </a:p>
          <a:p>
            <a:pPr marL="230400" indent="0">
              <a:lnSpc>
                <a:spcPct val="114000"/>
              </a:lnSpc>
              <a:spcBef>
                <a:spcPts val="600"/>
              </a:spcBef>
              <a:spcAft>
                <a:spcPts val="600"/>
              </a:spcAft>
              <a:buClr>
                <a:srgbClr val="1C96D3"/>
              </a:buClr>
              <a:buNone/>
            </a:pPr>
            <a:r>
              <a:rPr lang="en-AU" sz="2200">
                <a:solidFill>
                  <a:srgbClr val="404040"/>
                </a:solidFill>
                <a:effectLst/>
                <a:latin typeface="Calibri" panose="020F0502020204030204" pitchFamily="34" charset="0"/>
                <a:ea typeface="Calibri" panose="020F0502020204030204" pitchFamily="34" charset="0"/>
              </a:rPr>
              <a:t>It applies to any situation where you may believe that a client is at risk of the following:</a:t>
            </a: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a16="http://schemas.microsoft.com/office/drawing/2014/main" id="{AF3FB571-F757-4367-A785-F2806D5024F7}"/>
              </a:ext>
            </a:extLst>
          </p:cNvPr>
          <p:cNvGraphicFramePr/>
          <p:nvPr>
            <p:extLst>
              <p:ext uri="{D42A27DB-BD31-4B8C-83A1-F6EECF244321}">
                <p14:modId xmlns:p14="http://schemas.microsoft.com/office/powerpoint/2010/main" val="3212975523"/>
              </p:ext>
            </p:extLst>
          </p:nvPr>
        </p:nvGraphicFramePr>
        <p:xfrm>
          <a:off x="1180103" y="3821899"/>
          <a:ext cx="9745071" cy="2220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BD3FA7D8-C52D-4189-973D-978D72324C3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484448F-E638-CEED-4D5F-CBDB1AD1F10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61CE0BE-9FFB-9DD3-B9F7-2713114A54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AEF015A-7CCD-32C2-72F5-883A711487F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24407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r>
              <a:rPr lang="en-US" sz="2200">
                <a:solidFill>
                  <a:schemeClr val="tx1">
                    <a:lumMod val="75000"/>
                    <a:lumOff val="25000"/>
                  </a:schemeClr>
                </a:solidFill>
              </a:rPr>
              <a:t>– are used to define your responsibilities when supporting a client. Setting clear boundaries have the following benefits: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be able to provide effective and goal-directed service.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can avoid running into awkward situations with the client and their loved ones.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can prevent balancing a personal and professional relationship with the client.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Picture 6">
            <a:extLst>
              <a:ext uri="{FF2B5EF4-FFF2-40B4-BE49-F238E27FC236}">
                <a16:creationId xmlns:a16="http://schemas.microsoft.com/office/drawing/2014/main" id="{8930E22E-262F-4931-8659-5BF85573D2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B847980-B8F7-EFB3-9121-781174E559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4C27A8AC-47D6-3D07-9F73-0D9EB7D5FD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DD602F-E361-C30A-60B7-691360EC20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9716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Setting clear boundaries have the following benefits: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can prevent the person from exhibiting inappropriate behaviour.</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be able to secure your own information and that of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maintain professionalism when interacting with and supporting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not have to experience emotional pain when the client leaves or passes away.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23D0EFBB-1DFF-4AF6-B473-F6C873604A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ECB7D48-8735-B942-8B73-641112FAF8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AF8B485-C55B-CFA3-E554-C0E3203093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CB0B6FD-ED15-D6CE-FD36-C876F2867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27508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65BB19-EE4E-4A4F-B9C1-5BF4C3BD468F}"/>
              </a:ext>
            </a:extLst>
          </p:cNvPr>
          <p:cNvPicPr>
            <a:picLocks noChangeAspect="1"/>
          </p:cNvPicPr>
          <p:nvPr/>
        </p:nvPicPr>
        <p:blipFill rotWithShape="1">
          <a:blip r:embed="rId2">
            <a:extLst>
              <a:ext uri="{28A0092B-C50C-407E-A947-70E740481C1C}">
                <a14:useLocalDpi xmlns:a14="http://schemas.microsoft.com/office/drawing/2010/main" val="0"/>
              </a:ext>
            </a:extLst>
          </a:blip>
          <a:srcRect l="-1823" r="21725"/>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id="{DAD1E3B6-2213-4F7C-BC45-CEC0112382B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practices will help you to set a clear boundary between you and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Maintain a professional relationship with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Limit the services you provide to what is specified in your job description.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 not discuss personal or sensitive information about yourself with the client.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5021060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65BB19-EE4E-4A4F-B9C1-5BF4C3BD468F}"/>
              </a:ext>
            </a:extLst>
          </p:cNvPr>
          <p:cNvPicPr>
            <a:picLocks noChangeAspect="1"/>
          </p:cNvPicPr>
          <p:nvPr/>
        </p:nvPicPr>
        <p:blipFill rotWithShape="1">
          <a:blip r:embed="rId2">
            <a:extLst>
              <a:ext uri="{28A0092B-C50C-407E-A947-70E740481C1C}">
                <a14:useLocalDpi xmlns:a14="http://schemas.microsoft.com/office/drawing/2010/main" val="0"/>
              </a:ext>
            </a:extLst>
          </a:blip>
          <a:srcRect l="1667" r="18192"/>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id="{DAD1E3B6-2213-4F7C-BC45-CEC0112382B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901544"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practices will help you to set a clear boundary between you and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 not disclose information about the client to other people.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 not take advantage of the client’s kindness by selling or asking for items and other favours.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5381919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r>
              <a:rPr lang="en-US" sz="2200">
                <a:solidFill>
                  <a:schemeClr val="tx1">
                    <a:lumMod val="75000"/>
                    <a:lumOff val="25000"/>
                  </a:schemeClr>
                </a:solidFill>
              </a:rPr>
              <a:t> – means protection against illnesses and harm from elements in the immediate environment.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descr="Diagram&#10;&#10;Description automatically generated">
            <a:extLst>
              <a:ext uri="{FF2B5EF4-FFF2-40B4-BE49-F238E27FC236}">
                <a16:creationId xmlns:a16="http://schemas.microsoft.com/office/drawing/2014/main" id="{C8988B50-5197-3014-1C68-8F220DF1C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246" y="1889423"/>
            <a:ext cx="4644656" cy="3144711"/>
          </a:xfrm>
          <a:prstGeom prst="rect">
            <a:avLst/>
          </a:prstGeom>
        </p:spPr>
      </p:pic>
      <p:pic>
        <p:nvPicPr>
          <p:cNvPr id="9" name="Picture 8">
            <a:extLst>
              <a:ext uri="{FF2B5EF4-FFF2-40B4-BE49-F238E27FC236}">
                <a16:creationId xmlns:a16="http://schemas.microsoft.com/office/drawing/2014/main" id="{807654FC-01EB-8D87-E8B9-3606257105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60FCDE2-BC5B-1136-2055-BDEA8F49B3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788123A-FB15-F831-71BB-B0502094C9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7376385-A6B0-07BC-2944-E7414E74BB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041329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Your approach must not create scenarios that can lead towards harm or illness to:</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person receiving support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Co-workers </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Other people at your workplace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9765CBFD-619E-4E61-9A52-9DAE36259D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16CB122-3842-EA19-6F9F-60119320C7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DFFABE3-B916-E4F1-0426-5E0CBDE014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D2310E-BDDB-1DD0-B7BC-9C4BE5415F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40977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Workplace health and safety is twofold: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9765CBFD-619E-4E61-9A52-9DAE36259D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0097BE22-4383-46ED-806E-39286263CC1D}"/>
              </a:ext>
            </a:extLst>
          </p:cNvPr>
          <p:cNvGraphicFramePr/>
          <p:nvPr>
            <p:extLst>
              <p:ext uri="{D42A27DB-BD31-4B8C-83A1-F6EECF244321}">
                <p14:modId xmlns:p14="http://schemas.microsoft.com/office/powerpoint/2010/main" val="2883633940"/>
              </p:ext>
            </p:extLst>
          </p:nvPr>
        </p:nvGraphicFramePr>
        <p:xfrm>
          <a:off x="1214003" y="2934587"/>
          <a:ext cx="9711171" cy="310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DB566AB5-C808-80D1-0DB8-686449808B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042B25B3-235C-2AC9-D0F4-9093BAA6BE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80F6FF7-2F51-610B-C7DF-4F29D66ED1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52411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Work Health and Safety</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Work Health and Safety (WHS) Act 2011 gives a nationally consistent framework. This framework secures the health and safety of workers and the workplace.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Requiring workers to take reasonably care: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For their own health and safety</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That their acts or omissions do not adversely affect the health and safety of other persons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9765CBFD-619E-4E61-9A52-9DAE36259D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FA6CCAF-C845-CDD1-4608-C6D2B0CAF1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EE1E8091-6E0A-2A5A-B975-C8DFC993CC1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CFEE53F-5A67-0765-E482-4FD4C9A288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84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892" b="7892"/>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a:latin typeface="+mn-lt"/>
              </a:rPr>
              <a:t>Demonstrate Commitment to Empower People Receiving Support</a:t>
            </a:r>
            <a:endParaRPr lang="en-PH" sz="510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2" y="5624945"/>
            <a:ext cx="9482397" cy="592975"/>
          </a:xfrm>
        </p:spPr>
        <p:txBody>
          <a:bodyPr anchor="ctr">
            <a:normAutofit fontScale="92500"/>
          </a:bodyPr>
          <a:lstStyle/>
          <a:p>
            <a:pPr algn="l"/>
            <a:r>
              <a:rPr lang="en-US"/>
              <a:t>CHCCCS038 - Facilitate the empowerment of people receiving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Requiring workers to take reasonably care: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To comply with any reasonable instruction that is given by the person conducting the business or undertaking to allow the person to comply with this Act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To co‑operate with any reasonable policy or procedure of the person conducting the business or undertaking relating to health or safety at the workplace that has been notified to workers.</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9765CBFD-619E-4E61-9A52-9DAE36259D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CDEE201-F805-F3BE-4BC6-2B14B0F64D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9A67178-AF41-842F-94F7-F1B8E42DA5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6DED36-6103-67F3-7E89-94479A10D3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17692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 </a:t>
            </a:r>
            <a:r>
              <a:rPr lang="en-US" sz="2200">
                <a:solidFill>
                  <a:schemeClr val="tx1">
                    <a:lumMod val="75000"/>
                    <a:lumOff val="25000"/>
                  </a:schemeClr>
                </a:solidFill>
              </a:rPr>
              <a:t>– is an established document that set out rules to ensure quality.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a:extLst>
              <a:ext uri="{FF2B5EF4-FFF2-40B4-BE49-F238E27FC236}">
                <a16:creationId xmlns:a16="http://schemas.microsoft.com/office/drawing/2014/main" id="{322C21CB-8160-42D7-80DE-3D0BE539D2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descr="A picture containing calendar&#10;&#10;Description automatically generated">
            <a:extLst>
              <a:ext uri="{FF2B5EF4-FFF2-40B4-BE49-F238E27FC236}">
                <a16:creationId xmlns:a16="http://schemas.microsoft.com/office/drawing/2014/main" id="{C4C7CDDD-177B-CA01-36E1-07B3CE93FCE5}"/>
              </a:ext>
            </a:extLst>
          </p:cNvPr>
          <p:cNvPicPr>
            <a:picLocks noChangeAspect="1"/>
          </p:cNvPicPr>
          <p:nvPr/>
        </p:nvPicPr>
        <p:blipFill rotWithShape="1">
          <a:blip r:embed="rId3">
            <a:extLst>
              <a:ext uri="{28A0092B-C50C-407E-A947-70E740481C1C}">
                <a14:useLocalDpi xmlns:a14="http://schemas.microsoft.com/office/drawing/2010/main" val="0"/>
              </a:ext>
            </a:extLst>
          </a:blip>
          <a:srcRect l="4701"/>
          <a:stretch/>
        </p:blipFill>
        <p:spPr>
          <a:xfrm>
            <a:off x="6611778" y="1825625"/>
            <a:ext cx="4742022" cy="2916496"/>
          </a:xfrm>
          <a:prstGeom prst="rect">
            <a:avLst/>
          </a:prstGeom>
        </p:spPr>
      </p:pic>
      <p:pic>
        <p:nvPicPr>
          <p:cNvPr id="2" name="Picture 1">
            <a:extLst>
              <a:ext uri="{FF2B5EF4-FFF2-40B4-BE49-F238E27FC236}">
                <a16:creationId xmlns:a16="http://schemas.microsoft.com/office/drawing/2014/main" id="{CD00C27C-B4A3-61B6-2B18-54C64E5C32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7FB3127-2402-E63B-1754-E4FB537446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4B775A-2EA0-8DD6-F420-76A794B7EE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06447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There are standards set that a care worker must follow including but are not limited to, the following:</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On their own, adherence to standards is voluntary. They become mandatory when they are referred to in legislation.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08EA0AE0-9D79-D02E-188D-3D2EC5C7C7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E2AB106A-41C8-6754-BFCB-514F3A3D6B96}"/>
              </a:ext>
            </a:extLst>
          </p:cNvPr>
          <p:cNvGraphicFramePr/>
          <p:nvPr>
            <p:extLst>
              <p:ext uri="{D42A27DB-BD31-4B8C-83A1-F6EECF244321}">
                <p14:modId xmlns:p14="http://schemas.microsoft.com/office/powerpoint/2010/main" val="2960395212"/>
              </p:ext>
            </p:extLst>
          </p:nvPr>
        </p:nvGraphicFramePr>
        <p:xfrm>
          <a:off x="1190477" y="3296092"/>
          <a:ext cx="9734921" cy="15523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65ACEB32-F1A4-E4B0-A1B6-C28449731D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C8681CC-422C-51AC-D14B-5924E9EB11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D383DED-D667-3947-BC5C-FE8DD3A52F6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13308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In contrast, a disability support worker must comply with the National Standards for Disability Services.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These include six national standards that apply to disability service providers:</a:t>
            </a:r>
          </a:p>
          <a:p>
            <a:pPr marL="6876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Rights</a:t>
            </a:r>
          </a:p>
          <a:p>
            <a:pPr marL="6876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Participation and Inclusion</a:t>
            </a:r>
          </a:p>
          <a:p>
            <a:pPr marL="6876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Individual Outcomes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a:extLst>
              <a:ext uri="{FF2B5EF4-FFF2-40B4-BE49-F238E27FC236}">
                <a16:creationId xmlns:a16="http://schemas.microsoft.com/office/drawing/2014/main" id="{519D4C4A-5BA9-49F2-823B-786DC2F574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0DA38BF-08FF-ED42-BD97-0001D7CA47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844A430-AA1B-CD1F-E317-80D742CD04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D008605-D015-6F78-3768-B6A7D3897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484000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These include six national standards that apply to disability service providers:</a:t>
            </a:r>
          </a:p>
          <a:p>
            <a:pPr marL="687600" indent="-457200">
              <a:lnSpc>
                <a:spcPct val="114000"/>
              </a:lnSpc>
              <a:spcBef>
                <a:spcPts val="600"/>
              </a:spcBef>
              <a:spcAft>
                <a:spcPts val="600"/>
              </a:spcAft>
              <a:buClr>
                <a:srgbClr val="1C96D3"/>
              </a:buClr>
              <a:buFont typeface="+mj-lt"/>
              <a:buAutoNum type="arabicPeriod" startAt="4"/>
            </a:pPr>
            <a:r>
              <a:rPr lang="en-US" sz="2200">
                <a:solidFill>
                  <a:schemeClr val="tx1">
                    <a:lumMod val="75000"/>
                    <a:lumOff val="25000"/>
                  </a:schemeClr>
                </a:solidFill>
              </a:rPr>
              <a:t>Feedback and Complaints</a:t>
            </a:r>
          </a:p>
          <a:p>
            <a:pPr marL="687600" indent="-457200">
              <a:lnSpc>
                <a:spcPct val="114000"/>
              </a:lnSpc>
              <a:spcBef>
                <a:spcPts val="600"/>
              </a:spcBef>
              <a:spcAft>
                <a:spcPts val="600"/>
              </a:spcAft>
              <a:buClr>
                <a:srgbClr val="1C96D3"/>
              </a:buClr>
              <a:buFont typeface="+mj-lt"/>
              <a:buAutoNum type="arabicPeriod" startAt="4"/>
            </a:pPr>
            <a:r>
              <a:rPr lang="en-US" sz="2200">
                <a:solidFill>
                  <a:schemeClr val="tx1">
                    <a:lumMod val="75000"/>
                    <a:lumOff val="25000"/>
                  </a:schemeClr>
                </a:solidFill>
              </a:rPr>
              <a:t>Service Access</a:t>
            </a:r>
          </a:p>
          <a:p>
            <a:pPr marL="687600" indent="-457200">
              <a:lnSpc>
                <a:spcPct val="114000"/>
              </a:lnSpc>
              <a:spcBef>
                <a:spcPts val="600"/>
              </a:spcBef>
              <a:spcAft>
                <a:spcPts val="600"/>
              </a:spcAft>
              <a:buClr>
                <a:srgbClr val="1C96D3"/>
              </a:buClr>
              <a:buFont typeface="+mj-lt"/>
              <a:buAutoNum type="arabicPeriod" startAt="4"/>
            </a:pPr>
            <a:r>
              <a:rPr lang="en-US" sz="2200">
                <a:solidFill>
                  <a:schemeClr val="tx1">
                    <a:lumMod val="75000"/>
                    <a:lumOff val="25000"/>
                  </a:schemeClr>
                </a:solidFill>
              </a:rPr>
              <a:t>Service Management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9765CBFD-619E-4E61-9A52-9DAE36259D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E766C90-3814-4E2F-1E1B-B157140EE6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57691" y="1974480"/>
            <a:ext cx="4496110" cy="3636875"/>
          </a:xfrm>
          <a:prstGeom prst="rect">
            <a:avLst/>
          </a:prstGeom>
        </p:spPr>
      </p:pic>
      <p:pic>
        <p:nvPicPr>
          <p:cNvPr id="2" name="Picture 1">
            <a:extLst>
              <a:ext uri="{FF2B5EF4-FFF2-40B4-BE49-F238E27FC236}">
                <a16:creationId xmlns:a16="http://schemas.microsoft.com/office/drawing/2014/main" id="{68BC5EBC-C448-ED4A-32CE-17C1E8305B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E5878D55-CC0D-5450-453C-D69D480F930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53CCF5-62BD-1CA8-2F7D-AA21AE9B88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51283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1.2.3 Approach to Address Impact and Facilitate Empowerment</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developing your approach,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Make a list of all essential factors to consider including:</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Create a simple statement on how you will address issues or difficulties that may arise.</a:t>
            </a:r>
          </a:p>
          <a:p>
            <a:pPr marL="687600">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2FACB365-C98F-4FF2-9D14-1CCC0C7A06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B2FB9707-14C3-8985-799D-0469283B78D3}"/>
              </a:ext>
            </a:extLst>
          </p:cNvPr>
          <p:cNvGraphicFramePr/>
          <p:nvPr>
            <p:extLst>
              <p:ext uri="{D42A27DB-BD31-4B8C-83A1-F6EECF244321}">
                <p14:modId xmlns:p14="http://schemas.microsoft.com/office/powerpoint/2010/main" val="3036477683"/>
              </p:ext>
            </p:extLst>
          </p:nvPr>
        </p:nvGraphicFramePr>
        <p:xfrm>
          <a:off x="1181766" y="2815236"/>
          <a:ext cx="9743408" cy="22245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810EC36-36E4-A74D-F2E6-B983E1183F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2BD172F-98D0-76F4-D205-DF37827053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811D566-9D4C-3582-132E-6F3AE95C9AD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8277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developing your approach,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List down scenarios as a way of providing a detailed explanation of how you will use your approach.</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Keep a written and accessible copy of your approach.</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will be times when your approach appears to be inadequate or inappropriate.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some cases, a client may provide feedback that can make you aware of the shortcomings.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453BB757-D45E-41EC-A5AE-DBD4322E404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821544A-C4FF-083C-A9A7-B2D2CB6854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A4670F8-B24B-F77E-646F-43A253782F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8D254DC-7668-49C6-EE94-1DA08C5D90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484605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eople talking">
            <a:extLst>
              <a:ext uri="{FF2B5EF4-FFF2-40B4-BE49-F238E27FC236}">
                <a16:creationId xmlns:a16="http://schemas.microsoft.com/office/drawing/2014/main" id="{09B9C806-B2C9-4E5C-85E8-5FA2A8EEA34A}"/>
              </a:ext>
            </a:extLst>
          </p:cNvPr>
          <p:cNvPicPr>
            <a:picLocks noChangeAspect="1"/>
          </p:cNvPicPr>
          <p:nvPr/>
        </p:nvPicPr>
        <p:blipFill rotWithShape="1">
          <a:blip r:embed="rId3">
            <a:extLst>
              <a:ext uri="{28A0092B-C50C-407E-A947-70E740481C1C}">
                <a14:useLocalDpi xmlns:a14="http://schemas.microsoft.com/office/drawing/2010/main" val="0"/>
              </a:ext>
            </a:extLst>
          </a:blip>
          <a:srcRect l="-4" r="19842"/>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id="{DC366018-BDF9-4EC7-B874-95CE21A8786D}"/>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must adapt and adjust your approach to address these shortcomings which will allow your approach to be more effective by doing these: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Find out what areas of your approach are lacking or Inappropriate.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Look for various ways to provide proper assistance by communicating with support groups, advocacies and other professionals.</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0151056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wo women, one in glasses and blazer, talking in business office">
            <a:extLst>
              <a:ext uri="{FF2B5EF4-FFF2-40B4-BE49-F238E27FC236}">
                <a16:creationId xmlns:a16="http://schemas.microsoft.com/office/drawing/2014/main" id="{09B9C806-B2C9-4E5C-85E8-5FA2A8EEA34A}"/>
              </a:ext>
            </a:extLst>
          </p:cNvPr>
          <p:cNvPicPr>
            <a:picLocks noChangeAspect="1"/>
          </p:cNvPicPr>
          <p:nvPr/>
        </p:nvPicPr>
        <p:blipFill rotWithShape="1">
          <a:blip r:embed="rId3">
            <a:extLst>
              <a:ext uri="{28A0092B-C50C-407E-A947-70E740481C1C}">
                <a14:useLocalDpi xmlns:a14="http://schemas.microsoft.com/office/drawing/2010/main" val="0"/>
              </a:ext>
            </a:extLst>
          </a:blip>
          <a:srcRect t="5619" b="5603"/>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id="{DC366018-BDF9-4EC7-B874-95CE21A8786D}"/>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934201"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must adapt and adjust your approach to address these shortcomings which will allow your approach to be more effective by doing these: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Listen to the person.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Evaluate your capability.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adapt your approach, always remember: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that your goal is to empower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to give the client with choices.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4710861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6F32B6-399C-4AED-8FA8-6329BB9CD836}"/>
              </a:ext>
            </a:extLst>
          </p:cNvPr>
          <p:cNvPicPr>
            <a:picLocks noChangeAspect="1"/>
          </p:cNvPicPr>
          <p:nvPr/>
        </p:nvPicPr>
        <p:blipFill rotWithShape="1">
          <a:blip r:embed="rId2">
            <a:extLst>
              <a:ext uri="{28A0092B-C50C-407E-A947-70E740481C1C}">
                <a14:useLocalDpi xmlns:a14="http://schemas.microsoft.com/office/drawing/2010/main" val="0"/>
              </a:ext>
            </a:extLst>
          </a:blip>
          <a:srcRect r="19804"/>
          <a:stretch/>
        </p:blipFill>
        <p:spPr>
          <a:xfrm>
            <a:off x="3946385" y="619"/>
            <a:ext cx="8245616" cy="6878483"/>
          </a:xfrm>
          <a:prstGeom prst="rect">
            <a:avLst/>
          </a:prstGeom>
        </p:spPr>
      </p:pic>
      <p:sp>
        <p:nvSpPr>
          <p:cNvPr id="8" name="Rectangle 7">
            <a:extLst>
              <a:ext uri="{FF2B5EF4-FFF2-40B4-BE49-F238E27FC236}">
                <a16:creationId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1.2.4 Restrictive Practices</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must understand what restrictive practices to use when empowering people you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a:t>
            </a:r>
            <a:r>
              <a:rPr lang="en-US" sz="2200" i="1">
                <a:solidFill>
                  <a:schemeClr val="tx1">
                    <a:lumMod val="75000"/>
                    <a:lumOff val="25000"/>
                  </a:schemeClr>
                </a:solidFill>
              </a:rPr>
              <a:t>restrictive practice </a:t>
            </a:r>
            <a:r>
              <a:rPr lang="en-US" sz="2200">
                <a:solidFill>
                  <a:schemeClr val="tx1">
                    <a:lumMod val="75000"/>
                    <a:lumOff val="25000"/>
                  </a:schemeClr>
                </a:solidFill>
              </a:rPr>
              <a:t>refers to any practice or intervention that limits the rights or freedom of a person.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five types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Chemical restraint </a:t>
            </a:r>
            <a:r>
              <a:rPr lang="en-US" sz="2200">
                <a:solidFill>
                  <a:schemeClr val="tx1">
                    <a:lumMod val="75000"/>
                    <a:lumOff val="25000"/>
                  </a:schemeClr>
                </a:solidFill>
              </a:rPr>
              <a:t>– This practice or intervention involves the use of a medication or chemical substance.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703242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Demonstrating commitment </a:t>
            </a:r>
            <a:r>
              <a:rPr lang="en-US" sz="2200">
                <a:solidFill>
                  <a:schemeClr val="tx1">
                    <a:lumMod val="75000"/>
                    <a:lumOff val="25000"/>
                  </a:schemeClr>
                </a:solidFill>
              </a:rPr>
              <a:t>refers to: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id="{1F0EC0C5-D550-AF63-4E65-D3CB8CE28C66}"/>
              </a:ext>
            </a:extLst>
          </p:cNvPr>
          <p:cNvGraphicFramePr/>
          <p:nvPr>
            <p:extLst>
              <p:ext uri="{D42A27DB-BD31-4B8C-83A1-F6EECF244321}">
                <p14:modId xmlns:p14="http://schemas.microsoft.com/office/powerpoint/2010/main" val="798999422"/>
              </p:ext>
            </p:extLst>
          </p:nvPr>
        </p:nvGraphicFramePr>
        <p:xfrm>
          <a:off x="955415" y="2428406"/>
          <a:ext cx="9969986" cy="3448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6B6958BF-41C5-0F18-A503-41E98021E2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F01E8DB-BB30-EB17-C0BC-7640BCC38D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9E254B9-23C4-E8E0-9824-35B2793878E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5630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five types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Environmental restraint </a:t>
            </a:r>
            <a:r>
              <a:rPr lang="en-US" sz="2200">
                <a:solidFill>
                  <a:schemeClr val="tx1">
                    <a:lumMod val="75000"/>
                    <a:lumOff val="25000"/>
                  </a:schemeClr>
                </a:solidFill>
              </a:rPr>
              <a:t>– This practice or intervention involves restricting a person's access to all parts of their environment.</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Mechanical restraint </a:t>
            </a:r>
            <a:r>
              <a:rPr lang="en-US" sz="2200">
                <a:solidFill>
                  <a:schemeClr val="tx1">
                    <a:lumMod val="75000"/>
                    <a:lumOff val="25000"/>
                  </a:schemeClr>
                </a:solidFill>
              </a:rPr>
              <a:t>– This practice or intervention involves the use of a device that restricts the movement of a person. However, this excludes the use of a device for therapeutic or non-behavioural purposes.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7C7A73B1-99EA-FAB7-B2BD-F138E69260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9215BD4-1CC7-11B4-3470-9B471468B4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7A8C171-96F1-5FF2-940E-279610CB9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483417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five types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Physical restraint </a:t>
            </a:r>
            <a:r>
              <a:rPr lang="en-US" sz="2200">
                <a:solidFill>
                  <a:schemeClr val="tx1">
                    <a:lumMod val="75000"/>
                    <a:lumOff val="25000"/>
                  </a:schemeClr>
                </a:solidFill>
              </a:rPr>
              <a:t>– This practice or intervention involves using physical force to restrict a person including subduing part or the whole body of the person.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Seclusion</a:t>
            </a:r>
            <a:r>
              <a:rPr lang="en-US" sz="2200">
                <a:solidFill>
                  <a:schemeClr val="tx1">
                    <a:lumMod val="75000"/>
                    <a:lumOff val="25000"/>
                  </a:schemeClr>
                </a:solidFill>
              </a:rPr>
              <a:t> – This practice or intervention involves the solitary confinement of a person in a room or physical space at any hour of the day or night. Voluntary exit from confinement is either prevented or not facilitated.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073981B1-0735-DB13-A2E7-26437B4B73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BA36933-8D98-6623-0984-C57602E04B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86B7A6-A670-A3F0-E02E-A67E7058B3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29275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Australia, care workers can use authorised restrictive practices.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However, it must only be used:</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a16="http://schemas.microsoft.com/office/drawing/2014/main" id="{42EBBE0B-8F01-93D8-B677-054F43044811}"/>
              </a:ext>
            </a:extLst>
          </p:cNvPr>
          <p:cNvGraphicFramePr/>
          <p:nvPr>
            <p:extLst>
              <p:ext uri="{D42A27DB-BD31-4B8C-83A1-F6EECF244321}">
                <p14:modId xmlns:p14="http://schemas.microsoft.com/office/powerpoint/2010/main" val="1021153883"/>
              </p:ext>
            </p:extLst>
          </p:nvPr>
        </p:nvGraphicFramePr>
        <p:xfrm>
          <a:off x="966566" y="2942334"/>
          <a:ext cx="9902565" cy="30927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73854C1-C51C-BB81-5BBA-1719CD5C838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5F8FA12-3BAF-C2BD-0861-882FBD3F77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30B1B15-11B7-8AF1-2223-7F95AAFD68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11904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FF1EF9-AE9B-4F9E-A7B5-F54361EDF22F}"/>
              </a:ext>
            </a:extLst>
          </p:cNvPr>
          <p:cNvPicPr>
            <a:picLocks noChangeAspect="1"/>
          </p:cNvPicPr>
          <p:nvPr/>
        </p:nvPicPr>
        <p:blipFill rotWithShape="1">
          <a:blip r:embed="rId2">
            <a:extLst>
              <a:ext uri="{28A0092B-C50C-407E-A947-70E740481C1C}">
                <a14:useLocalDpi xmlns:a14="http://schemas.microsoft.com/office/drawing/2010/main" val="0"/>
              </a:ext>
            </a:extLst>
          </a:blip>
          <a:srcRect l="15977" r="1569"/>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id="{480B9094-A85E-41BB-8C73-B7AF2C907A95}"/>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Restrictive practices must only be used as a last resort to prevent harm to the person or other people.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An approved health practitioner has assessed the person as posing a risk of harm to themself or another person.</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983777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octor holding capsule">
            <a:extLst>
              <a:ext uri="{FF2B5EF4-FFF2-40B4-BE49-F238E27FC236}">
                <a16:creationId xmlns:a16="http://schemas.microsoft.com/office/drawing/2014/main" id="{4DFD2A7C-9E15-411B-BDAF-AC4C40CA4A71}"/>
              </a:ext>
            </a:extLst>
          </p:cNvPr>
          <p:cNvPicPr>
            <a:picLocks noChangeAspect="1"/>
          </p:cNvPicPr>
          <p:nvPr/>
        </p:nvPicPr>
        <p:blipFill rotWithShape="1">
          <a:blip r:embed="rId2">
            <a:extLst>
              <a:ext uri="{28A0092B-C50C-407E-A947-70E740481C1C}">
                <a14:useLocalDpi xmlns:a14="http://schemas.microsoft.com/office/drawing/2010/main" val="0"/>
              </a:ext>
            </a:extLst>
          </a:blip>
          <a:srcRect l="14980" r="4858"/>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id="{764B6452-34D2-43BD-8C8B-3D7C76017546}"/>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40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 the case of a chemical restraint, the assessments must be:</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Conducted by a medical or nurse practitioner</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Documented in the person's care plan following the quality standards</a:t>
            </a:r>
            <a:endParaRPr lang="en-US" sz="2200" i="1">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27793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Best practice alternative behaviour support strategies have been used and must be documented in the person's care plan.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Restrictive practices must only be used in proportion to the risk of harm, in its least restrictive form and for the shortest period possible.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592A0F3D-EC56-CCA0-5C59-AD11DD3939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46D63FE-4F73-F650-0627-5D0132DA78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801BEF-A20B-6A6A-6A7D-CDE8471689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23693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requirements below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following must be continuously monitored, reviewed and documented: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id="{B8F54037-A2EB-4CC1-BC6D-13C67E3EA738}"/>
              </a:ext>
            </a:extLst>
          </p:cNvPr>
          <p:cNvGraphicFramePr/>
          <p:nvPr>
            <p:extLst>
              <p:ext uri="{D42A27DB-BD31-4B8C-83A1-F6EECF244321}">
                <p14:modId xmlns:p14="http://schemas.microsoft.com/office/powerpoint/2010/main" val="263941769"/>
              </p:ext>
            </p:extLst>
          </p:nvPr>
        </p:nvGraphicFramePr>
        <p:xfrm>
          <a:off x="1159633" y="2940148"/>
          <a:ext cx="9765542" cy="30808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7F92E516-0FC1-E4BC-3EE4-FED930FE5C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CC7ABF1-97C9-BF72-89AC-C17A7FE824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7D28422-9530-A5EF-6791-70B011574EE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921931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Care providers must consider whether an individually appropriate alternative strategy can be used and must think about whether the restrictive practice can be reduced or stopped.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Informed consent for the use of a restrictive practice must be obtained from the person. If the person cannot give that consent, it must be obtained from their guardian.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E150412A-D023-24F8-8C96-2373CB7772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CCCA83E-35D2-1945-0B5B-55584CBBE2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B57A10-1438-81C2-3A2C-43B3B497C6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746067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use of restrictive practices must comply with the following requirements:</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id="{9AFD7F10-56B6-2949-76AF-0E122F075B24}"/>
              </a:ext>
            </a:extLst>
          </p:cNvPr>
          <p:cNvGraphicFramePr/>
          <p:nvPr>
            <p:extLst>
              <p:ext uri="{D42A27DB-BD31-4B8C-83A1-F6EECF244321}">
                <p14:modId xmlns:p14="http://schemas.microsoft.com/office/powerpoint/2010/main" val="3927558301"/>
              </p:ext>
            </p:extLst>
          </p:nvPr>
        </p:nvGraphicFramePr>
        <p:xfrm>
          <a:off x="1182420" y="2869808"/>
          <a:ext cx="9748178" cy="3179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83B8F659-DD79-4EA5-8200-5DF3A2BE195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90EB2F5-96E1-28EA-FD1A-244167402F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4D5D2C4-AAC5-A015-154C-DB0CF208454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490832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uple holding cane">
            <a:extLst>
              <a:ext uri="{FF2B5EF4-FFF2-40B4-BE49-F238E27FC236}">
                <a16:creationId xmlns:a16="http://schemas.microsoft.com/office/drawing/2014/main" id="{C3970A01-157C-40F2-8C7F-16245EF430BB}"/>
              </a:ext>
            </a:extLst>
          </p:cNvPr>
          <p:cNvPicPr>
            <a:picLocks noChangeAspect="1"/>
          </p:cNvPicPr>
          <p:nvPr/>
        </p:nvPicPr>
        <p:blipFill rotWithShape="1">
          <a:blip r:embed="rId2">
            <a:extLst>
              <a:ext uri="{28A0092B-C50C-407E-A947-70E740481C1C}">
                <a14:useLocalDpi xmlns:a14="http://schemas.microsoft.com/office/drawing/2010/main" val="0"/>
              </a:ext>
            </a:extLst>
          </a:blip>
          <a:srcRect l="19868" t="14" b="-14"/>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id="{92C4B14E-60E6-4A1F-8BF4-E54CAFD2A12F}"/>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90187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 regards to the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care providers are required to have a plan in place for every person who:</a:t>
            </a:r>
          </a:p>
          <a:p>
            <a:pPr lvl="0">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Exhibits behaviours of concern or changed behaviour</a:t>
            </a:r>
            <a:endParaRPr lang="en-PH" sz="2200" dirty="0">
              <a:solidFill>
                <a:schemeClr val="tx1">
                  <a:lumMod val="75000"/>
                  <a:lumOff val="25000"/>
                </a:schemeClr>
              </a:solidFill>
            </a:endParaRPr>
          </a:p>
          <a:p>
            <a:pPr lvl="0">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Has restrictive practices considered, applied or used as part of their care.</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only forms part of the individual care plan and does not replace it.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2661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this duty is to provide proper help to people under your care through empowerment.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Empowerment requires you to:</a:t>
            </a:r>
          </a:p>
          <a:p>
            <a:pPr>
              <a:lnSpc>
                <a:spcPct val="114000"/>
              </a:lnSpc>
              <a:spcBef>
                <a:spcPts val="600"/>
              </a:spcBef>
              <a:spcAft>
                <a:spcPts val="600"/>
              </a:spcAft>
              <a:buClr>
                <a:srgbClr val="1C96D3"/>
              </a:buClr>
              <a:buFont typeface="Wingdings" panose="05000000000000000000" pitchFamily="2" charset="2"/>
              <a:buChar char="§"/>
            </a:pPr>
            <a:r>
              <a:rPr lang="en-US" sz="2200" err="1">
                <a:solidFill>
                  <a:schemeClr val="tx1">
                    <a:lumMod val="75000"/>
                    <a:lumOff val="25000"/>
                  </a:schemeClr>
                </a:solidFill>
              </a:rPr>
              <a:t>Realise</a:t>
            </a:r>
            <a:r>
              <a:rPr lang="en-US" sz="2200">
                <a:solidFill>
                  <a:schemeClr val="tx1">
                    <a:lumMod val="75000"/>
                    <a:lumOff val="25000"/>
                  </a:schemeClr>
                </a:solidFill>
              </a:rPr>
              <a:t> that all people can take control of their lives.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Fully show your commitment and respect for all people under your care.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so will help them exercise their rights and power in all aspects of living.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800A7636-223F-884B-077C-39C68C0BD6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D4F6BC0-738A-E503-0543-9ABC4FA74F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AFEF8E3-5202-8162-7C46-F678113B24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0332E4-D117-353D-408F-72E8CDD517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9840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489836-E168-4843-9507-EA375DCB5127}"/>
              </a:ext>
            </a:extLst>
          </p:cNvPr>
          <p:cNvPicPr>
            <a:picLocks noChangeAspect="1"/>
          </p:cNvPicPr>
          <p:nvPr/>
        </p:nvPicPr>
        <p:blipFill rotWithShape="1">
          <a:blip r:embed="rId2">
            <a:extLst>
              <a:ext uri="{28A0092B-C50C-407E-A947-70E740481C1C}">
                <a14:useLocalDpi xmlns:a14="http://schemas.microsoft.com/office/drawing/2010/main" val="0"/>
              </a:ext>
            </a:extLst>
          </a:blip>
          <a:srcRect l="-1446" t="14" r="8548" b="-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42D8CBCB-54E6-48BE-AA17-AADB7CBB7826}"/>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plan must set out information about the person that will help the care worker understand their background and changed behaviour that includes but is not limited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Any assessments which have been carried out regarding those behaviours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Known triggers which may precede those behaviours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9790667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7FADE9-5725-498A-9439-DFC69B54AF96}"/>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plan must set out information about the person that will help the care worker understand their background and changed behaviour that includes but is not limited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Alternative strategies which are successful or unsuccessful in managing those behaviours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Any restrictive practices which are used or applied once alternative strategies have been tried.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C3ECE206-CD92-7C0B-303E-0B66CF7D58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D98B0F2-7914-20CC-F7FF-49CB64A584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5A7B0BC-48FE-5CC9-4340-F42A3D811D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DCB4203-CBA7-5BCD-7330-FD2CD81B1F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375950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behavioural support plan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National Disability Insurance Scheme (NDIS) has guidelines on the obligations a care provider has.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obligations are when they use restrictive practices.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id="{C0ACACD8-AAFC-27F8-9C6A-4DA1EE65F652}"/>
              </a:ext>
            </a:extLst>
          </p:cNvPr>
          <p:cNvGraphicFramePr/>
          <p:nvPr>
            <p:extLst>
              <p:ext uri="{D42A27DB-BD31-4B8C-83A1-F6EECF244321}">
                <p14:modId xmlns:p14="http://schemas.microsoft.com/office/powerpoint/2010/main" val="1435030771"/>
              </p:ext>
            </p:extLst>
          </p:nvPr>
        </p:nvGraphicFramePr>
        <p:xfrm>
          <a:off x="990991" y="2310619"/>
          <a:ext cx="9934184" cy="2180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447C0D95-EC2D-09E7-223D-4FF9869FDD7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79920FE-9F58-A4D9-11D0-CC7AB87C40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462F4A-0551-4580-E974-B3DCC01B44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70752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All providers using authorised restrictive practices must meet conditions of registration, including: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 restrictive practice can only be used when it is part of a behaviour support plan developed by a NDIS behaviour support practitioner.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If a restrictive practice is used, it must: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a:t>
            </a:r>
            <a:r>
              <a:rPr lang="en-US" sz="2200">
                <a:solidFill>
                  <a:schemeClr val="tx1">
                    <a:lumMod val="75000"/>
                    <a:lumOff val="25000"/>
                  </a:schemeClr>
                </a:solidFill>
              </a:rPr>
              <a:t>the least restrictive response possible in the circumstances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Reduce </a:t>
            </a:r>
            <a:r>
              <a:rPr lang="en-US" sz="2200">
                <a:solidFill>
                  <a:schemeClr val="tx1">
                    <a:lumMod val="75000"/>
                    <a:lumOff val="25000"/>
                  </a:schemeClr>
                </a:solidFill>
              </a:rPr>
              <a:t>the risk of harm to the person or others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a:t>
            </a:r>
            <a:r>
              <a:rPr lang="en-US" sz="2200">
                <a:solidFill>
                  <a:schemeClr val="tx1">
                    <a:lumMod val="75000"/>
                    <a:lumOff val="25000"/>
                  </a:schemeClr>
                </a:solidFill>
              </a:rPr>
              <a:t> used for the shortest possible time ensuring safety of the person or others.</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4A86B080-0744-15F9-08F7-400D4BAD4C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733FD47-D5E3-6A5D-8081-1F33B18859B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E2F1820-FB6C-C2C2-E3EF-7441BB4391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978217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AAC429-75BC-4190-9428-524D75632023}"/>
              </a:ext>
            </a:extLst>
          </p:cNvPr>
          <p:cNvPicPr>
            <a:picLocks noChangeAspect="1"/>
          </p:cNvPicPr>
          <p:nvPr/>
        </p:nvPicPr>
        <p:blipFill rotWithShape="1">
          <a:blip r:embed="rId2">
            <a:extLst>
              <a:ext uri="{28A0092B-C50C-407E-A947-70E740481C1C}">
                <a14:useLocalDpi xmlns:a14="http://schemas.microsoft.com/office/drawing/2010/main" val="0"/>
              </a:ext>
            </a:extLst>
          </a:blip>
          <a:srcRect l="-13409" r="232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AD348583-920E-43A6-824A-71168101BB34}"/>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All providers using authorised restrictive practices must meet conditions of registration, including: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implementing provider must: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Obtain </a:t>
            </a:r>
            <a:r>
              <a:rPr lang="en-US" sz="2200">
                <a:solidFill>
                  <a:schemeClr val="tx1">
                    <a:lumMod val="75000"/>
                    <a:lumOff val="25000"/>
                  </a:schemeClr>
                </a:solidFill>
              </a:rPr>
              <a:t>authorisation for the use from the state or territory where it is required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Comply</a:t>
            </a:r>
            <a:r>
              <a:rPr lang="en-US" sz="2200">
                <a:solidFill>
                  <a:schemeClr val="tx1">
                    <a:lumMod val="75000"/>
                    <a:lumOff val="25000"/>
                  </a:schemeClr>
                </a:solidFill>
              </a:rPr>
              <a:t> with monthly reporting requirements.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1039266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use of restrictive practices is unauthorised if it is: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847A699F-EB5F-D3F4-84ED-62B08BC59B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Diagram 7">
            <a:extLst>
              <a:ext uri="{FF2B5EF4-FFF2-40B4-BE49-F238E27FC236}">
                <a16:creationId xmlns:a16="http://schemas.microsoft.com/office/drawing/2014/main" id="{DFEC7969-96DA-1D88-8B16-454B4A67A8A9}"/>
              </a:ext>
            </a:extLst>
          </p:cNvPr>
          <p:cNvGraphicFramePr/>
          <p:nvPr>
            <p:extLst>
              <p:ext uri="{D42A27DB-BD31-4B8C-83A1-F6EECF244321}">
                <p14:modId xmlns:p14="http://schemas.microsoft.com/office/powerpoint/2010/main" val="4265971553"/>
              </p:ext>
            </p:extLst>
          </p:nvPr>
        </p:nvGraphicFramePr>
        <p:xfrm>
          <a:off x="1005058" y="2405575"/>
          <a:ext cx="9920342" cy="3587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8D21F122-F9DC-0BA0-1E0A-E55E8F9923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253F329-47F0-BD9B-0CF5-71BDEABD9F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05CEE03-EC81-8F12-73AD-2F7DC8B621A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0302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n with hand on face">
            <a:extLst>
              <a:ext uri="{FF2B5EF4-FFF2-40B4-BE49-F238E27FC236}">
                <a16:creationId xmlns:a16="http://schemas.microsoft.com/office/drawing/2014/main" id="{599B14B7-AD7C-4F6E-BA85-8E4F0B7FD990}"/>
              </a:ext>
            </a:extLst>
          </p:cNvPr>
          <p:cNvPicPr>
            <a:picLocks noChangeAspect="1"/>
          </p:cNvPicPr>
          <p:nvPr/>
        </p:nvPicPr>
        <p:blipFill>
          <a:blip r:embed="rId2">
            <a:extLst>
              <a:ext uri="{28A0092B-C50C-407E-A947-70E740481C1C}">
                <a14:useLocalDpi xmlns:a14="http://schemas.microsoft.com/office/drawing/2010/main" val="0"/>
              </a:ext>
            </a:extLst>
          </a:blip>
          <a:srcRect l="11324" r="11324"/>
          <a:stretch/>
        </p:blipFill>
        <p:spPr>
          <a:xfrm>
            <a:off x="3946385" y="620"/>
            <a:ext cx="8245616" cy="6857380"/>
          </a:xfrm>
          <a:prstGeom prst="rect">
            <a:avLst/>
          </a:prstGeom>
        </p:spPr>
      </p:pic>
      <p:sp>
        <p:nvSpPr>
          <p:cNvPr id="9" name="Rectangle 8">
            <a:extLst>
              <a:ext uri="{FF2B5EF4-FFF2-40B4-BE49-F238E27FC236}">
                <a16:creationId xmlns:a16="http://schemas.microsoft.com/office/drawing/2014/main" id="{803081A9-5073-40D2-AA24-6C621F36416F}"/>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Using Positive, Proactive Approaches To Eliminate The Need To Use Restrictive Practices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use of restrictive practices has several risks that can negatively impact the well-being of the person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Serious </a:t>
            </a:r>
            <a:r>
              <a:rPr lang="en-US" sz="2200">
                <a:solidFill>
                  <a:schemeClr val="tx1">
                    <a:lumMod val="75000"/>
                    <a:lumOff val="25000"/>
                  </a:schemeClr>
                </a:solidFill>
              </a:rPr>
              <a:t>physical injury or death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Psychological </a:t>
            </a:r>
            <a:r>
              <a:rPr lang="en-US" sz="2200">
                <a:solidFill>
                  <a:schemeClr val="tx1">
                    <a:lumMod val="75000"/>
                    <a:lumOff val="25000"/>
                  </a:schemeClr>
                </a:solidFill>
              </a:rPr>
              <a:t>harm (e.g. anxiety, trauma and depression)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Damage</a:t>
            </a:r>
            <a:r>
              <a:rPr lang="en-US" sz="2200">
                <a:solidFill>
                  <a:schemeClr val="tx1">
                    <a:lumMod val="75000"/>
                    <a:lumOff val="25000"/>
                  </a:schemeClr>
                </a:solidFill>
              </a:rPr>
              <a:t> between the relationship of a person and their carers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713359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Woman in wheelchair thumbs down">
            <a:extLst>
              <a:ext uri="{FF2B5EF4-FFF2-40B4-BE49-F238E27FC236}">
                <a16:creationId xmlns:a16="http://schemas.microsoft.com/office/drawing/2014/main" id="{A2FB9132-5F7C-5FD3-6E06-BEB1B6D04E6D}"/>
              </a:ext>
            </a:extLst>
          </p:cNvPr>
          <p:cNvPicPr>
            <a:picLocks noChangeAspect="1"/>
          </p:cNvPicPr>
          <p:nvPr/>
        </p:nvPicPr>
        <p:blipFill rotWithShape="1">
          <a:blip r:embed="rId2">
            <a:extLst>
              <a:ext uri="{28A0092B-C50C-407E-A947-70E740481C1C}">
                <a14:useLocalDpi xmlns:a14="http://schemas.microsoft.com/office/drawing/2010/main" val="0"/>
              </a:ext>
            </a:extLst>
          </a:blip>
          <a:srcRect b="24239"/>
          <a:stretch/>
        </p:blipFill>
        <p:spPr>
          <a:xfrm>
            <a:off x="154746" y="365125"/>
            <a:ext cx="4243952" cy="6492875"/>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C68BCB1D-6F89-DFC4-7AA7-D7346B945B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Content Placeholder 2">
            <a:extLst>
              <a:ext uri="{FF2B5EF4-FFF2-40B4-BE49-F238E27FC236}">
                <a16:creationId xmlns:a16="http://schemas.microsoft.com/office/drawing/2014/main" id="{C9526D1F-56B6-0AEB-A9D5-D30D45826CC4}"/>
              </a:ext>
            </a:extLst>
          </p:cNvPr>
          <p:cNvSpPr txBox="1">
            <a:spLocks/>
          </p:cNvSpPr>
          <p:nvPr/>
        </p:nvSpPr>
        <p:spPr>
          <a:xfrm>
            <a:off x="4543425" y="1825625"/>
            <a:ext cx="6381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use of restrictive practices has several risks that can negatively impact the well-being of the person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Increased power imbalances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Feelings of helplessness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loss of independence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Above all, the use of restrictive practices violates the human rights of the person.</a:t>
            </a:r>
          </a:p>
        </p:txBody>
      </p:sp>
      <p:pic>
        <p:nvPicPr>
          <p:cNvPr id="2" name="Picture 1">
            <a:extLst>
              <a:ext uri="{FF2B5EF4-FFF2-40B4-BE49-F238E27FC236}">
                <a16:creationId xmlns:a16="http://schemas.microsoft.com/office/drawing/2014/main" id="{A3DBD89A-4720-5C4E-C3C7-264DFD65C9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306B3CE-5404-6EBE-EC4A-45CD8D9C6E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8660252-EDBB-CD3C-58E5-AE6F5C1CA6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60364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and with a gavel">
            <a:extLst>
              <a:ext uri="{FF2B5EF4-FFF2-40B4-BE49-F238E27FC236}">
                <a16:creationId xmlns:a16="http://schemas.microsoft.com/office/drawing/2014/main" id="{FE2B91D7-2391-480B-84A7-21FAE9A11E46}"/>
              </a:ext>
            </a:extLst>
          </p:cNvPr>
          <p:cNvPicPr>
            <a:picLocks noChangeAspect="1"/>
          </p:cNvPicPr>
          <p:nvPr/>
        </p:nvPicPr>
        <p:blipFill>
          <a:blip r:embed="rId2">
            <a:extLst>
              <a:ext uri="{28A0092B-C50C-407E-A947-70E740481C1C}">
                <a14:useLocalDpi xmlns:a14="http://schemas.microsoft.com/office/drawing/2010/main" val="0"/>
              </a:ext>
            </a:extLst>
          </a:blip>
          <a:srcRect l="9919" r="9919"/>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529BCA57-2986-4D07-A492-205214649D2B}"/>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Australia, care providers are required under the CRPD to respect, protect, and fulfil the rights of persons with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restrictive practices conflicts with the following human rights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free from violence and abuse, and torture or cruel, inhuman or degrading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 and mental integrity, liberty and autonomy.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6371392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considerations in using restrictive practices within the human rights framework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It must not amount to inhuman and degrading treatment to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It must be necessary.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It should still enable people to safely have as much independence and dignity as possible.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1450C008-37E3-87EA-3C2E-F4284AB556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D269FD1-AAFC-EDD6-5FFE-55E3332FFA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8EBED9-C2F2-A28E-4CB9-AE8CFBF08C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2847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E99F68-0BBD-43DD-8E60-A0921A859928}"/>
              </a:ext>
            </a:extLst>
          </p:cNvPr>
          <p:cNvPicPr>
            <a:picLocks noChangeAspect="1"/>
          </p:cNvPicPr>
          <p:nvPr/>
        </p:nvPicPr>
        <p:blipFill rotWithShape="1">
          <a:blip r:embed="rId2">
            <a:extLst>
              <a:ext uri="{28A0092B-C50C-407E-A947-70E740481C1C}">
                <a14:useLocalDpi xmlns:a14="http://schemas.microsoft.com/office/drawing/2010/main" val="0"/>
              </a:ext>
            </a:extLst>
          </a:blip>
          <a:srcRect r="19913"/>
          <a:stretch/>
        </p:blipFill>
        <p:spPr>
          <a:xfrm>
            <a:off x="3946385" y="619"/>
            <a:ext cx="8245616" cy="6879865"/>
          </a:xfrm>
          <a:prstGeom prst="rect">
            <a:avLst/>
          </a:prstGeom>
        </p:spPr>
      </p:pic>
      <p:sp>
        <p:nvSpPr>
          <p:cNvPr id="7" name="Rectangle 6">
            <a:extLst>
              <a:ext uri="{FF2B5EF4-FFF2-40B4-BE49-F238E27FC236}">
                <a16:creationId xmlns:a16="http://schemas.microsoft.com/office/drawing/2014/main" id="{75E9C746-9AE3-4719-9D5C-41527FB1A999}"/>
              </a:ext>
            </a:extLst>
          </p:cNvPr>
          <p:cNvSpPr/>
          <p:nvPr/>
        </p:nvSpPr>
        <p:spPr>
          <a:xfrm>
            <a:off x="3946385" y="-310"/>
            <a:ext cx="5571711"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Benefits of showing your commitment to all efforts made to empower people under your care ensure that your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Feels that you genuinely believe in them</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Trusts your efforts and be able to see the purpose of what you are trying to accomplish</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111963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response, the following approaches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Life-Course Approach</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This </a:t>
            </a:r>
            <a:r>
              <a:rPr lang="en-US" sz="2200" dirty="0" err="1">
                <a:solidFill>
                  <a:schemeClr val="tx1">
                    <a:lumMod val="75000"/>
                    <a:lumOff val="25000"/>
                  </a:schemeClr>
                </a:solidFill>
              </a:rPr>
              <a:t>recognises</a:t>
            </a:r>
            <a:r>
              <a:rPr lang="en-US" sz="2200" dirty="0">
                <a:solidFill>
                  <a:schemeClr val="tx1">
                    <a:lumMod val="75000"/>
                    <a:lumOff val="25000"/>
                  </a:schemeClr>
                </a:solidFill>
              </a:rPr>
              <a:t> that all stages of a person's life are connected.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This also considers life experiences across different generations.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long history of restricting the rights or freedom of certain people in society, such as persons with disability.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5403B4E8-A58B-04DE-3CB7-D4FFF1663D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2FD5896-BE3C-9BE9-79D4-F645B057ED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8F8B352-F4F8-1E3E-2FF4-A19FFFD999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934415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Life-Course Approach</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Many people continue to feel the effects of such historical restrictions.</a:t>
            </a:r>
            <a:br>
              <a:rPr lang="en-US" sz="2200">
                <a:solidFill>
                  <a:schemeClr val="tx1">
                    <a:lumMod val="75000"/>
                    <a:lumOff val="25000"/>
                  </a:schemeClr>
                </a:solidFill>
              </a:rPr>
            </a:br>
            <a:r>
              <a:rPr lang="en-US" sz="2200">
                <a:solidFill>
                  <a:schemeClr val="tx1">
                    <a:lumMod val="75000"/>
                    <a:lumOff val="25000"/>
                  </a:schemeClr>
                </a:solidFill>
              </a:rPr>
              <a:t>As such, there must be consideration of the experiences of systemic discrimination against the following:</a:t>
            </a:r>
          </a:p>
          <a:p>
            <a:pPr>
              <a:lnSpc>
                <a:spcPct val="114000"/>
              </a:lnSpc>
              <a:spcBef>
                <a:spcPts val="600"/>
              </a:spcBef>
              <a:spcAft>
                <a:spcPts val="600"/>
              </a:spcAft>
              <a:buClr>
                <a:srgbClr val="1C96D3"/>
              </a:buClr>
              <a:buFont typeface="Wingdings" panose="05000000000000000000" pitchFamily="2" charset="2"/>
              <a:buChar char="§"/>
            </a:pPr>
            <a:endParaRPr lang="en-US" sz="2200" b="1">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a16="http://schemas.microsoft.com/office/drawing/2014/main" id="{D3E1F679-F62B-4EEB-BFD5-FC2022439077}"/>
              </a:ext>
            </a:extLst>
          </p:cNvPr>
          <p:cNvGraphicFramePr/>
          <p:nvPr>
            <p:extLst>
              <p:ext uri="{D42A27DB-BD31-4B8C-83A1-F6EECF244321}">
                <p14:modId xmlns:p14="http://schemas.microsoft.com/office/powerpoint/2010/main" val="2094327166"/>
              </p:ext>
            </p:extLst>
          </p:nvPr>
        </p:nvGraphicFramePr>
        <p:xfrm>
          <a:off x="1093649" y="3771107"/>
          <a:ext cx="9831526" cy="2207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E44FA9E-28D9-3F70-1545-25AC16E2EED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BBAA411-D477-08F0-334F-37E61758CB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631DAA6-9A6A-E37B-4B92-913C3DFA658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96621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response, the following approaches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National Approaches</a:t>
            </a:r>
            <a:br>
              <a:rPr lang="en-US" sz="2200" b="1">
                <a:solidFill>
                  <a:schemeClr val="tx1">
                    <a:lumMod val="75000"/>
                    <a:lumOff val="25000"/>
                  </a:schemeClr>
                </a:solidFill>
              </a:rPr>
            </a:br>
            <a:r>
              <a:rPr lang="en-US" sz="2200">
                <a:solidFill>
                  <a:schemeClr val="tx1">
                    <a:lumMod val="75000"/>
                    <a:lumOff val="25000"/>
                  </a:schemeClr>
                </a:solidFill>
              </a:rPr>
              <a:t>There have been three national agreements to reduce or eliminate the use of restrictive practices in Australia:</a:t>
            </a:r>
            <a:endParaRPr lang="en-US" sz="2200" b="1">
              <a:solidFill>
                <a:schemeClr val="tx1">
                  <a:lumMod val="75000"/>
                  <a:lumOff val="25000"/>
                </a:schemeClr>
              </a:solidFill>
            </a:endParaRP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In 2005,</a:t>
            </a:r>
            <a:r>
              <a:rPr lang="en-US" sz="2200" i="1">
                <a:solidFill>
                  <a:schemeClr val="tx1">
                    <a:lumMod val="75000"/>
                    <a:lumOff val="25000"/>
                  </a:schemeClr>
                </a:solidFill>
              </a:rPr>
              <a:t> </a:t>
            </a:r>
            <a:r>
              <a:rPr lang="en-US" sz="2200">
                <a:solidFill>
                  <a:schemeClr val="tx1">
                    <a:lumMod val="75000"/>
                    <a:lumOff val="25000"/>
                  </a:schemeClr>
                </a:solidFill>
              </a:rPr>
              <a:t>Health Ministers agreed to reduce, or if possible, eliminate the use of some restrictive practices in mental health settings.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A4EA0E79-6B9C-5278-F93A-68B7712CB2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727A4EA-D54E-66AE-F4AE-A3B0FC7AB2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43CF46A-D501-0F98-706D-9F7108A441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B9026ED-2913-6DD3-B03B-B6BCB76D3E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438206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Young businessman presenting">
            <a:extLst>
              <a:ext uri="{FF2B5EF4-FFF2-40B4-BE49-F238E27FC236}">
                <a16:creationId xmlns:a16="http://schemas.microsoft.com/office/drawing/2014/main" id="{31A457AB-D61C-C706-EAC3-F36E06C33A65}"/>
              </a:ext>
            </a:extLst>
          </p:cNvPr>
          <p:cNvPicPr>
            <a:picLocks noChangeAspect="1"/>
          </p:cNvPicPr>
          <p:nvPr/>
        </p:nvPicPr>
        <p:blipFill rotWithShape="1">
          <a:blip r:embed="rId2">
            <a:extLst>
              <a:ext uri="{28A0092B-C50C-407E-A947-70E740481C1C}">
                <a14:useLocalDpi xmlns:a14="http://schemas.microsoft.com/office/drawing/2010/main" val="0"/>
              </a:ext>
            </a:extLst>
          </a:blip>
          <a:srcRect b="26434"/>
          <a:stretch/>
        </p:blipFill>
        <p:spPr>
          <a:xfrm flipH="1">
            <a:off x="182880" y="1533377"/>
            <a:ext cx="4610432" cy="5324623"/>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4" name="Content Placeholder 2">
            <a:extLst>
              <a:ext uri="{FF2B5EF4-FFF2-40B4-BE49-F238E27FC236}">
                <a16:creationId xmlns:a16="http://schemas.microsoft.com/office/drawing/2014/main" id="{DE42439E-21A2-E536-AC88-E25605F43C5F}"/>
              </a:ext>
            </a:extLst>
          </p:cNvPr>
          <p:cNvSpPr txBox="1">
            <a:spLocks/>
          </p:cNvSpPr>
          <p:nvPr/>
        </p:nvSpPr>
        <p:spPr>
          <a:xfrm>
            <a:off x="4543425" y="1825625"/>
            <a:ext cx="6381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Approaches</a:t>
            </a:r>
            <a:br>
              <a:rPr lang="en-US" sz="2200" b="1" dirty="0">
                <a:solidFill>
                  <a:schemeClr val="tx1">
                    <a:lumMod val="75000"/>
                    <a:lumOff val="25000"/>
                  </a:schemeClr>
                </a:solidFill>
              </a:rPr>
            </a:br>
            <a:r>
              <a:rPr lang="en-US" sz="2200" dirty="0">
                <a:solidFill>
                  <a:schemeClr val="tx1">
                    <a:lumMod val="75000"/>
                    <a:lumOff val="25000"/>
                  </a:schemeClr>
                </a:solidFill>
              </a:rPr>
              <a:t>There have been three national agreements to reduce or eliminate the use of restrictive practices in Australia:</a:t>
            </a:r>
            <a:endParaRPr lang="en-US" sz="2200" b="1" dirty="0">
              <a:solidFill>
                <a:schemeClr val="tx1">
                  <a:lumMod val="75000"/>
                  <a:lumOff val="25000"/>
                </a:schemeClr>
              </a:solidFill>
            </a:endParaRP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2014,</a:t>
            </a:r>
            <a:r>
              <a:rPr lang="en-US" sz="2200" i="1" dirty="0">
                <a:solidFill>
                  <a:schemeClr val="tx1">
                    <a:lumMod val="75000"/>
                    <a:lumOff val="25000"/>
                  </a:schemeClr>
                </a:solidFill>
              </a:rPr>
              <a:t> </a:t>
            </a:r>
            <a:r>
              <a:rPr lang="en-US" sz="2200" dirty="0">
                <a:solidFill>
                  <a:schemeClr val="tx1">
                    <a:lumMod val="75000"/>
                    <a:lumOff val="25000"/>
                  </a:schemeClr>
                </a:solidFill>
              </a:rPr>
              <a:t>Disability Ministers agreed to a </a:t>
            </a:r>
            <a:r>
              <a:rPr lang="en-US" sz="2200" i="1" dirty="0">
                <a:solidFill>
                  <a:schemeClr val="tx1">
                    <a:lumMod val="75000"/>
                    <a:lumOff val="25000"/>
                  </a:schemeClr>
                </a:solidFill>
              </a:rPr>
              <a:t>National Framework to be established for Reducing and Eliminating the Use of Restrictive Practices in the Disability Service Sector.</a:t>
            </a:r>
          </a:p>
        </p:txBody>
      </p:sp>
      <p:pic>
        <p:nvPicPr>
          <p:cNvPr id="10" name="Picture 9">
            <a:extLst>
              <a:ext uri="{FF2B5EF4-FFF2-40B4-BE49-F238E27FC236}">
                <a16:creationId xmlns:a16="http://schemas.microsoft.com/office/drawing/2014/main" id="{29AF2547-860A-A83B-F7F6-A114E86DD7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70FAAC9-20C2-6FB7-0087-CA1AF12A1A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B25540FB-A699-650B-12EB-710E26C627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8804EC7-60BE-CD46-821D-5ADD4C2E96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390156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National Approaches</a:t>
            </a:r>
            <a:br>
              <a:rPr lang="en-US" sz="2200" b="1">
                <a:solidFill>
                  <a:schemeClr val="tx1">
                    <a:lumMod val="75000"/>
                    <a:lumOff val="25000"/>
                  </a:schemeClr>
                </a:solidFill>
              </a:rPr>
            </a:br>
            <a:r>
              <a:rPr lang="en-US" sz="2200">
                <a:solidFill>
                  <a:schemeClr val="tx1">
                    <a:lumMod val="75000"/>
                    <a:lumOff val="25000"/>
                  </a:schemeClr>
                </a:solidFill>
              </a:rPr>
              <a:t>There have been three national agreements to reduce or eliminate the use of restrictive practices in Australia:</a:t>
            </a:r>
            <a:endParaRPr lang="en-US" sz="2200" b="1">
              <a:solidFill>
                <a:schemeClr val="tx1">
                  <a:lumMod val="75000"/>
                  <a:lumOff val="25000"/>
                </a:schemeClr>
              </a:solidFill>
            </a:endParaRP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In 2016,</a:t>
            </a:r>
            <a:r>
              <a:rPr lang="en-US" sz="2200" i="1">
                <a:solidFill>
                  <a:schemeClr val="tx1">
                    <a:lumMod val="75000"/>
                    <a:lumOff val="25000"/>
                  </a:schemeClr>
                </a:solidFill>
              </a:rPr>
              <a:t> </a:t>
            </a:r>
            <a:r>
              <a:rPr lang="en-US" sz="2200">
                <a:solidFill>
                  <a:schemeClr val="tx1">
                    <a:lumMod val="75000"/>
                    <a:lumOff val="25000"/>
                  </a:schemeClr>
                </a:solidFill>
              </a:rPr>
              <a:t>the </a:t>
            </a:r>
            <a:r>
              <a:rPr lang="en-US" sz="2200" i="1">
                <a:solidFill>
                  <a:schemeClr val="tx1">
                    <a:lumMod val="75000"/>
                    <a:lumOff val="25000"/>
                  </a:schemeClr>
                </a:solidFill>
              </a:rPr>
              <a:t>National Principles to Support the Goal of Eliminating Mechanical and Physical Restraint in Mental Health Services </a:t>
            </a:r>
            <a:r>
              <a:rPr lang="en-US" sz="2200">
                <a:solidFill>
                  <a:schemeClr val="tx1">
                    <a:lumMod val="75000"/>
                    <a:lumOff val="25000"/>
                  </a:schemeClr>
                </a:solidFill>
              </a:rPr>
              <a:t>were established, endorsed by the advisory council to Australian Health Ministers.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7653B794-6657-2874-1CA9-59E62AB61B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F2E6876-65D1-9BDE-5C99-F1C86FD438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376BCC5-1CD3-EC88-7EEF-7BFBFA3912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2F686CA-9893-5F09-135D-446F0A72CF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16934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response, the following approaches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State and Territory Approaches</a:t>
            </a:r>
            <a:endParaRPr lang="en-US" sz="2200" b="1">
              <a:solidFill>
                <a:schemeClr val="tx1">
                  <a:lumMod val="75000"/>
                  <a:lumOff val="25000"/>
                </a:schemeClr>
              </a:solidFill>
              <a:highlight>
                <a:srgbClr val="FFFF00"/>
              </a:highlight>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State and territories usually authorise and regulate the use of restrictive practices done through laws and policies. Examples are:</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id="{12D03C82-2BBD-B917-031C-1FA0FB1788EF}"/>
              </a:ext>
            </a:extLst>
          </p:cNvPr>
          <p:cNvGraphicFramePr/>
          <p:nvPr>
            <p:extLst>
              <p:ext uri="{D42A27DB-BD31-4B8C-83A1-F6EECF244321}">
                <p14:modId xmlns:p14="http://schemas.microsoft.com/office/powerpoint/2010/main" val="3554193790"/>
              </p:ext>
            </p:extLst>
          </p:nvPr>
        </p:nvGraphicFramePr>
        <p:xfrm>
          <a:off x="1168350" y="4220309"/>
          <a:ext cx="9658351" cy="15966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94B82D6E-EA13-CD54-4C78-4D8A8134BC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1F01F96-A06B-BF2D-3811-5C4B60D053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BF160F8-7CBD-ECDF-5405-0B6952A22B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69179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State and Territory Approaches</a:t>
            </a:r>
            <a:endParaRPr lang="en-US" sz="2200" b="1">
              <a:solidFill>
                <a:schemeClr val="tx1">
                  <a:lumMod val="75000"/>
                  <a:lumOff val="25000"/>
                </a:schemeClr>
              </a:solidFill>
              <a:highlight>
                <a:srgbClr val="FFFF00"/>
              </a:highlight>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State and territories usually authorise and regulate the use of restrictive practices done through laws and policies. Examples are:</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id="{C2919C66-A1C4-D8E1-7CAE-4010B89B5DED}"/>
              </a:ext>
            </a:extLst>
          </p:cNvPr>
          <p:cNvGraphicFramePr/>
          <p:nvPr>
            <p:extLst>
              <p:ext uri="{D42A27DB-BD31-4B8C-83A1-F6EECF244321}">
                <p14:modId xmlns:p14="http://schemas.microsoft.com/office/powerpoint/2010/main" val="3379819117"/>
              </p:ext>
            </p:extLst>
          </p:nvPr>
        </p:nvGraphicFramePr>
        <p:xfrm>
          <a:off x="1210555" y="3232052"/>
          <a:ext cx="9714620"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06E533E9-BD89-F562-A598-BDAD20138C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F37861C-3EBB-9759-31C3-E21E7BDEC1B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4F3B90-4D56-35DF-BB12-55C6D978DAC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39443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a:t>
            </a:r>
            <a:r>
              <a:rPr lang="en-AU" b="1" dirty="0">
                <a:solidFill>
                  <a:srgbClr val="FF595E"/>
                </a:solidFill>
                <a:latin typeface="+mn-lt"/>
              </a:rPr>
              <a:t>learnt</a:t>
            </a:r>
            <a:r>
              <a:rPr lang="en-AU" b="1">
                <a:solidFill>
                  <a:srgbClr val="FF595E"/>
                </a:solidFill>
                <a:latin typeface="+mn-lt"/>
              </a:rPr>
              <a: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Facilitate choice and self-determination</a:t>
            </a:r>
            <a:endParaRPr lang="en-AU" sz="220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6412950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1</a:t>
            </a:r>
            <a:endParaRPr lang="en-US" sz="2000" b="1">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355BEDE-F191-E773-9745-164720DC54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516DE19-68F0-86D2-B0C3-BF6EC96C9F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8F9A843-9036-5305-412E-531A964372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87089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demonstrate commitment to empower people receiving support, you must: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id="{BBA893EA-D850-D366-0EB5-67A7EC5A8687}"/>
              </a:ext>
            </a:extLst>
          </p:cNvPr>
          <p:cNvGraphicFramePr/>
          <p:nvPr>
            <p:extLst>
              <p:ext uri="{D42A27DB-BD31-4B8C-83A1-F6EECF244321}">
                <p14:modId xmlns:p14="http://schemas.microsoft.com/office/powerpoint/2010/main" val="391499221"/>
              </p:ext>
            </p:extLst>
          </p:nvPr>
        </p:nvGraphicFramePr>
        <p:xfrm>
          <a:off x="952709" y="2368446"/>
          <a:ext cx="9912506" cy="3739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E1A8A415-985D-22DE-824D-E95A2F7D53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8637C97-2F8D-9CE0-9434-F1713972D6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F4E0CE1-1A95-6386-6852-5AC0D904F0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62737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338577"/>
            <a:ext cx="5654675" cy="618084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1.1</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Reflect on Personal Values and Attitudes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92" r="192"/>
          <a:stretch/>
        </p:blipFill>
        <p:spPr>
          <a:xfrm>
            <a:off x="6486524" y="1499017"/>
            <a:ext cx="5705475" cy="3929506"/>
          </a:xfrm>
          <a:prstGeom prst="rect">
            <a:avLst/>
          </a:prstGeom>
        </p:spPr>
      </p:pic>
    </p:spTree>
    <p:extLst>
      <p:ext uri="{BB962C8B-B14F-4D97-AF65-F5344CB8AC3E}">
        <p14:creationId xmlns:p14="http://schemas.microsoft.com/office/powerpoint/2010/main" val="714558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a variety of personal values and attitudes that can affect: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crucial to your role in ensuring their wellbeing.</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Personal values </a:t>
            </a:r>
            <a:r>
              <a:rPr lang="en-US" sz="2200" dirty="0">
                <a:solidFill>
                  <a:schemeClr val="tx1">
                    <a:lumMod val="75000"/>
                    <a:lumOff val="25000"/>
                  </a:schemeClr>
                </a:solidFill>
              </a:rPr>
              <a:t>refer to what you see as essential to your life which motivate you and guide your attitude, beliefs, practices and </a:t>
            </a:r>
            <a:r>
              <a:rPr lang="en-US" sz="2200" dirty="0" err="1">
                <a:solidFill>
                  <a:schemeClr val="tx1">
                    <a:lumMod val="75000"/>
                    <a:lumOff val="25000"/>
                  </a:schemeClr>
                </a:solidFill>
              </a:rPr>
              <a:t>behaviours</a:t>
            </a:r>
            <a:r>
              <a:rPr lang="en-US" sz="2200" dirty="0">
                <a:solidFill>
                  <a:schemeClr val="tx1">
                    <a:lumMod val="75000"/>
                    <a:lumOff val="25000"/>
                  </a:schemeClr>
                </a:solidFill>
              </a:rPr>
              <a: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a:extLst>
              <a:ext uri="{FF2B5EF4-FFF2-40B4-BE49-F238E27FC236}">
                <a16:creationId xmlns:a16="http://schemas.microsoft.com/office/drawing/2014/main" id="{A2CF703C-B271-40EA-AB79-531738E4A0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9" name="Diagram 8">
            <a:extLst>
              <a:ext uri="{FF2B5EF4-FFF2-40B4-BE49-F238E27FC236}">
                <a16:creationId xmlns:a16="http://schemas.microsoft.com/office/drawing/2014/main" id="{65992C6F-6174-00BD-8B85-7307EBC2823C}"/>
              </a:ext>
            </a:extLst>
          </p:cNvPr>
          <p:cNvGraphicFramePr/>
          <p:nvPr>
            <p:extLst>
              <p:ext uri="{D42A27DB-BD31-4B8C-83A1-F6EECF244321}">
                <p14:modId xmlns:p14="http://schemas.microsoft.com/office/powerpoint/2010/main" val="416125585"/>
              </p:ext>
            </p:extLst>
          </p:nvPr>
        </p:nvGraphicFramePr>
        <p:xfrm>
          <a:off x="968115" y="2353456"/>
          <a:ext cx="9957285" cy="2083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9AA6F85D-D9FE-4DA4-31CA-0D31CFEC385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1278A99-81D0-4C7E-86DC-B3F993E1FB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E00F53F-F7EE-7BF9-11F2-A06607320A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7713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a:solidFill>
                  <a:srgbClr val="FF595E"/>
                </a:solidFill>
                <a:latin typeface="+mn-lt"/>
              </a:rPr>
              <a:t>About this Unit of Competency</a:t>
            </a:r>
            <a:endParaRPr lang="en-PH" sz="3600">
              <a:solidFill>
                <a:srgbClr val="FF595E"/>
              </a:solidFill>
            </a:endParaRPr>
          </a:p>
        </p:txBody>
      </p:sp>
      <p:pic>
        <p:nvPicPr>
          <p:cNvPr id="7" name="Picture 6" descr="Daughter with father in wheelchair">
            <a:extLst>
              <a:ext uri="{FF2B5EF4-FFF2-40B4-BE49-F238E27FC236}">
                <a16:creationId xmlns:a16="http://schemas.microsoft.com/office/drawing/2014/main" id="{AC7B37C3-4D8C-4733-9D1D-96D03D492423}"/>
              </a:ext>
            </a:extLst>
          </p:cNvPr>
          <p:cNvPicPr>
            <a:picLocks noChangeAspect="1"/>
          </p:cNvPicPr>
          <p:nvPr/>
        </p:nvPicPr>
        <p:blipFill>
          <a:blip r:embed="rId2">
            <a:extLst>
              <a:ext uri="{28A0092B-C50C-407E-A947-70E740481C1C}">
                <a14:useLocalDpi xmlns:a14="http://schemas.microsoft.com/office/drawing/2010/main" val="0"/>
              </a:ext>
            </a:extLst>
          </a:blip>
          <a:srcRect t="27159" b="2715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US" sz="2200" b="1">
                <a:solidFill>
                  <a:schemeClr val="tx1">
                    <a:lumMod val="75000"/>
                    <a:lumOff val="25000"/>
                  </a:schemeClr>
                </a:solidFill>
                <a:ea typeface="Open Sans" pitchFamily="34" charset="0"/>
                <a:cs typeface="Open Sans" pitchFamily="34" charset="0"/>
              </a:rPr>
              <a:t>CHCCCS038 - Facilitate the empowerment of people receiving support (Release 1)</a:t>
            </a:r>
            <a:endParaRPr lang="en-AU" sz="2200" b="1">
              <a:solidFill>
                <a:schemeClr val="tx1">
                  <a:lumMod val="75000"/>
                  <a:lumOff val="25000"/>
                </a:schemeClr>
              </a:solidFill>
              <a:ea typeface="Open Sans" pitchFamily="34" charset="0"/>
              <a:cs typeface="Open Sans" pitchFamily="34" charset="0"/>
            </a:endParaRPr>
          </a:p>
          <a:p>
            <a:pPr marL="0" marR="64770" indent="0">
              <a:lnSpc>
                <a:spcPct val="114000"/>
              </a:lnSpc>
              <a:spcBef>
                <a:spcPts val="600"/>
              </a:spcBef>
              <a:spcAft>
                <a:spcPts val="600"/>
              </a:spcAft>
              <a:buNone/>
            </a:pPr>
            <a:r>
              <a:rPr lang="en-US" sz="2200">
                <a:solidFill>
                  <a:schemeClr val="tx1">
                    <a:lumMod val="75000"/>
                    <a:lumOff val="25000"/>
                  </a:schemeClr>
                </a:solidFill>
                <a:ea typeface="Open Sans" pitchFamily="34" charset="0"/>
                <a:cs typeface="Open Sans" pitchFamily="34" charset="0"/>
              </a:rPr>
              <a:t>This unit describes the performance outcomes, skills and knowledge required to facilitate the empowerment of people receiving support, and to deliver rights-based services using a person-centred approach.</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Personal attitudes</a:t>
            </a:r>
            <a:r>
              <a:rPr lang="en-US" sz="2200" dirty="0">
                <a:solidFill>
                  <a:schemeClr val="tx1">
                    <a:lumMod val="75000"/>
                    <a:lumOff val="25000"/>
                  </a:schemeClr>
                </a:solidFill>
              </a:rPr>
              <a:t> are thoughts, feelings or positions towards specific ideas.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attitude is a state of mind or opinion that affects how someone interacts with an object or person which can either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Positive (e.g. positivity and confidence)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Negative (e.g. cynical and indifferent)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a:extLst>
              <a:ext uri="{FF2B5EF4-FFF2-40B4-BE49-F238E27FC236}">
                <a16:creationId xmlns:a16="http://schemas.microsoft.com/office/drawing/2014/main" id="{27DFB174-9D2E-48EF-9A09-389F7EACBC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6F32BAA-44B7-6A2F-EB27-DFA2D8E0D4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7CBF75F-813B-AA64-7F7B-96ED125803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C3A1BEF-1EBB-9272-29B3-9159E67988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23667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Personal values and attitudes are shaped through various experiences.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malleable and can change over time.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Having proper values and attitudes will allow you to: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a:extLst>
              <a:ext uri="{FF2B5EF4-FFF2-40B4-BE49-F238E27FC236}">
                <a16:creationId xmlns:a16="http://schemas.microsoft.com/office/drawing/2014/main" id="{27DFB174-9D2E-48EF-9A09-389F7EACBC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BB880EC0-0003-5E76-5DDF-D7A8C7BF75DA}"/>
              </a:ext>
            </a:extLst>
          </p:cNvPr>
          <p:cNvGraphicFramePr/>
          <p:nvPr>
            <p:extLst>
              <p:ext uri="{D42A27DB-BD31-4B8C-83A1-F6EECF244321}">
                <p14:modId xmlns:p14="http://schemas.microsoft.com/office/powerpoint/2010/main" val="2285545277"/>
              </p:ext>
            </p:extLst>
          </p:nvPr>
        </p:nvGraphicFramePr>
        <p:xfrm>
          <a:off x="955040" y="3428999"/>
          <a:ext cx="9970134" cy="2260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0397206-0D61-E521-0061-AB2E7D226C7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8A50324-B4BE-2129-CEC7-50BB8373F6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E08C8A9-1D0E-D585-B1C1-BD092392B84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09801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1.1.1 Social Constructs of Disability and Ageing</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gn="just">
              <a:lnSpc>
                <a:spcPct val="115000"/>
              </a:lnSpc>
              <a:spcBef>
                <a:spcPts val="600"/>
              </a:spcBef>
              <a:spcAft>
                <a:spcPts val="600"/>
              </a:spcAft>
              <a:buNone/>
            </a:pPr>
            <a:r>
              <a:rPr lang="en-AU" sz="2200" i="1">
                <a:solidFill>
                  <a:schemeClr val="tx1">
                    <a:lumMod val="75000"/>
                    <a:lumOff val="25000"/>
                  </a:schemeClr>
                </a:solidFill>
              </a:rPr>
              <a:t>Social constructs </a:t>
            </a:r>
            <a:r>
              <a:rPr lang="en-AU" sz="2200">
                <a:solidFill>
                  <a:schemeClr val="tx1">
                    <a:lumMod val="75000"/>
                    <a:lumOff val="25000"/>
                  </a:schemeClr>
                </a:solidFill>
              </a:rPr>
              <a:t>refer to the concepts that most people believe in, even if those concepts do not present objective truth. </a:t>
            </a:r>
          </a:p>
          <a:p>
            <a:pPr marL="0" marR="64770" indent="0" algn="just">
              <a:lnSpc>
                <a:spcPct val="115000"/>
              </a:lnSpc>
              <a:spcBef>
                <a:spcPts val="600"/>
              </a:spcBef>
              <a:spcAft>
                <a:spcPts val="600"/>
              </a:spcAft>
              <a:buNone/>
            </a:pPr>
            <a:r>
              <a:rPr lang="en-AU" sz="2200">
                <a:solidFill>
                  <a:schemeClr val="tx1">
                    <a:lumMod val="75000"/>
                    <a:lumOff val="25000"/>
                  </a:schemeClr>
                </a:solidFill>
              </a:rPr>
              <a:t>It can be said that the following are social constructs:</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The concepts of ageing and disability</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The many barriers that can be used to create a disability</a:t>
            </a:r>
          </a:p>
          <a:p>
            <a:pPr marL="0" marR="64770" indent="0" algn="just">
              <a:lnSpc>
                <a:spcPct val="115000"/>
              </a:lnSpc>
              <a:spcBef>
                <a:spcPts val="600"/>
              </a:spcBef>
              <a:spcAft>
                <a:spcPts val="600"/>
              </a:spcAft>
              <a:buNone/>
            </a:pPr>
            <a:endParaRPr lang="en-AU" sz="2200">
              <a:solidFill>
                <a:schemeClr val="tx1">
                  <a:lumMod val="75000"/>
                  <a:lumOff val="25000"/>
                </a:schemeClr>
              </a:solidFill>
              <a:highlight>
                <a:srgbClr val="FFFF00"/>
              </a:highlight>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F8502CD7-B0F0-B837-CDA4-78E0DF259B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FAF5BFB-3230-E28C-F2B3-6BB1E9B030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615AC41-FB36-5C4C-2587-53583868BC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1293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Older People’s Social Constructs of Ageing</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Older people define age as not only a number.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Ageing is a concept that is influenced by elements such as society and emotions.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For the older generation, there are differences between the concept of ageing and old age.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descr="Two old men giving each other a high five">
            <a:extLst>
              <a:ext uri="{FF2B5EF4-FFF2-40B4-BE49-F238E27FC236}">
                <a16:creationId xmlns:a16="http://schemas.microsoft.com/office/drawing/2014/main" id="{04D955CE-EEB8-4A70-ED1D-3D22D1C0B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360" y="1900056"/>
            <a:ext cx="4464542" cy="2977842"/>
          </a:xfrm>
          <a:prstGeom prst="rect">
            <a:avLst/>
          </a:prstGeom>
        </p:spPr>
      </p:pic>
      <p:pic>
        <p:nvPicPr>
          <p:cNvPr id="2" name="Picture 1">
            <a:extLst>
              <a:ext uri="{FF2B5EF4-FFF2-40B4-BE49-F238E27FC236}">
                <a16:creationId xmlns:a16="http://schemas.microsoft.com/office/drawing/2014/main" id="{6B3BCFD4-602D-9A9E-0D76-7B1EDAE7B3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23B7264-1670-8112-D2E4-10D10FFBA9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FB35278-7A2D-BEF9-E092-EB9A6794E5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5707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Younger People’s Social Constructs of Ageing</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Younger people are most likely to associate ageing with the idea of losing something – health, mental capacity and more. </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The younger generation may feel that a person is defined by their numerical age.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descr="Young woman thinking">
            <a:extLst>
              <a:ext uri="{FF2B5EF4-FFF2-40B4-BE49-F238E27FC236}">
                <a16:creationId xmlns:a16="http://schemas.microsoft.com/office/drawing/2014/main" id="{962587AA-FC37-A984-583C-CE3C0F083ACC}"/>
              </a:ext>
            </a:extLst>
          </p:cNvPr>
          <p:cNvPicPr>
            <a:picLocks noChangeAspect="1"/>
          </p:cNvPicPr>
          <p:nvPr/>
        </p:nvPicPr>
        <p:blipFill rotWithShape="1">
          <a:blip r:embed="rId3">
            <a:extLst>
              <a:ext uri="{28A0092B-C50C-407E-A947-70E740481C1C}">
                <a14:useLocalDpi xmlns:a14="http://schemas.microsoft.com/office/drawing/2010/main" val="0"/>
              </a:ext>
            </a:extLst>
          </a:blip>
          <a:srcRect l="7572" r="6250"/>
          <a:stretch/>
        </p:blipFill>
        <p:spPr>
          <a:xfrm>
            <a:off x="7272670" y="1933541"/>
            <a:ext cx="4081130" cy="3161045"/>
          </a:xfrm>
          <a:prstGeom prst="rect">
            <a:avLst/>
          </a:prstGeom>
        </p:spPr>
      </p:pic>
      <p:pic>
        <p:nvPicPr>
          <p:cNvPr id="2" name="Picture 1">
            <a:extLst>
              <a:ext uri="{FF2B5EF4-FFF2-40B4-BE49-F238E27FC236}">
                <a16:creationId xmlns:a16="http://schemas.microsoft.com/office/drawing/2014/main" id="{9D784ED1-7103-0294-9F4A-2E115AB204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2E8968F-28DF-8C2A-21F0-8B84061C93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8BBEE2-EB85-2D3A-22ED-2421F1B09A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9454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Medical Model of Disability</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According to the medical model of disability, ‘disability’ is a health condition dealt with by medical professionals. </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Persons with disability is thought to be different from ‘persons without disability.’ </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Disability is seen as a problem of the individual, and the person needs to be fixed or cured.</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CDF5B2E0-12BB-85E0-85D7-653CAFDDB8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91AF342-9CDE-5E70-1A9A-189F49C93E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5A971F1-D6B5-DA0E-67C6-459816B722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014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In contrast to the medical model, the social model sees  ‘disability’ as the result of the interaction between people living with impairments and an environment filled with physical, attitudinal, communication and social barriers. </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It, therefore, carries the implication that the environment must change to enable persons living with disability to participate in society on an equal basis with others.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C3356566-B63B-D285-DAD5-E6AB45EF61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38B49A3-1232-B458-9835-A36FCAF455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070489B-12DA-C084-9302-AD52C29F5E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1597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a16="http://schemas.microsoft.com/office/drawing/2014/main" id="{042D9E7B-D1BB-4A59-8D12-11E6C2FA55AC}"/>
              </a:ext>
            </a:extLst>
          </p:cNvPr>
          <p:cNvSpPr>
            <a:spLocks noGrp="1"/>
          </p:cNvSpPr>
          <p:nvPr/>
        </p:nvSpPr>
        <p:spPr>
          <a:xfrm>
            <a:off x="838200" y="1838130"/>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some terms that are often used when referring to people and their conditions: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Impairment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Disability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Handicap</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understand the terms above, you must understand the social model of disability.</a:t>
            </a:r>
          </a:p>
        </p:txBody>
      </p:sp>
      <p:pic>
        <p:nvPicPr>
          <p:cNvPr id="8" name="Content Placeholder 14">
            <a:extLst>
              <a:ext uri="{FF2B5EF4-FFF2-40B4-BE49-F238E27FC236}">
                <a16:creationId xmlns:a16="http://schemas.microsoft.com/office/drawing/2014/main" id="{45A42CFF-AD3A-4127-81DF-65AAB3FE1CC9}"/>
              </a:ext>
            </a:extLst>
          </p:cNvPr>
          <p:cNvPicPr>
            <a:picLocks/>
          </p:cNvPicPr>
          <p:nvPr/>
        </p:nvPicPr>
        <p:blipFill rotWithShape="1">
          <a:blip r:embed="rId3">
            <a:extLst>
              <a:ext uri="{28A0092B-C50C-407E-A947-70E740481C1C}">
                <a14:useLocalDpi xmlns:a14="http://schemas.microsoft.com/office/drawing/2010/main" val="0"/>
              </a:ext>
            </a:extLst>
          </a:blip>
          <a:srcRect l="-11628" t="-1167" r="-6514" b="216"/>
          <a:stretch/>
        </p:blipFill>
        <p:spPr bwMode="auto">
          <a:xfrm>
            <a:off x="6788594" y="1838130"/>
            <a:ext cx="4431412" cy="3786493"/>
          </a:xfrm>
          <a:prstGeom prst="rect">
            <a:avLst/>
          </a:prstGeom>
          <a:noFill/>
          <a:ln>
            <a:noFill/>
          </a:ln>
        </p:spPr>
      </p:pic>
      <p:pic>
        <p:nvPicPr>
          <p:cNvPr id="2" name="Picture 1">
            <a:extLst>
              <a:ext uri="{FF2B5EF4-FFF2-40B4-BE49-F238E27FC236}">
                <a16:creationId xmlns:a16="http://schemas.microsoft.com/office/drawing/2014/main" id="{26FC6CAA-5B37-53E9-3E71-B44CCC2936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6F84C54E-1D62-1B0B-2FF7-F01847CE14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8EC06D-6A5E-0750-1715-AC212A40B5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41599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a16="http://schemas.microsoft.com/office/drawing/2014/main" id="{042D9E7B-D1BB-4A59-8D12-11E6C2FA55AC}"/>
              </a:ext>
            </a:extLst>
          </p:cNvPr>
          <p:cNvSpPr>
            <a:spLocks noGrp="1"/>
          </p:cNvSpPr>
          <p:nvPr/>
        </p:nvSpPr>
        <p:spPr>
          <a:xfrm>
            <a:off x="838200" y="1838122"/>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Impairment</a:t>
            </a:r>
            <a:r>
              <a:rPr lang="en-US" sz="2200" b="1">
                <a:solidFill>
                  <a:schemeClr val="tx1">
                    <a:lumMod val="75000"/>
                    <a:lumOff val="25000"/>
                  </a:schemeClr>
                </a:solidFill>
              </a:rPr>
              <a:t> </a:t>
            </a:r>
            <a:r>
              <a:rPr lang="en-US" sz="2200">
                <a:solidFill>
                  <a:schemeClr val="tx1">
                    <a:lumMod val="75000"/>
                    <a:lumOff val="25000"/>
                  </a:schemeClr>
                </a:solidFill>
              </a:rPr>
              <a:t>is defined as losing control over the body's physical, cognitive, or anatomical functions that can range between three levels detailed below:</a:t>
            </a:r>
          </a:p>
        </p:txBody>
      </p:sp>
      <p:graphicFrame>
        <p:nvGraphicFramePr>
          <p:cNvPr id="6" name="Diagram 5">
            <a:extLst>
              <a:ext uri="{FF2B5EF4-FFF2-40B4-BE49-F238E27FC236}">
                <a16:creationId xmlns:a16="http://schemas.microsoft.com/office/drawing/2014/main" id="{373AF2EE-ED73-01DA-796F-9434B6F5313C}"/>
              </a:ext>
            </a:extLst>
          </p:cNvPr>
          <p:cNvGraphicFramePr/>
          <p:nvPr>
            <p:extLst>
              <p:ext uri="{D42A27DB-BD31-4B8C-83A1-F6EECF244321}">
                <p14:modId xmlns:p14="http://schemas.microsoft.com/office/powerpoint/2010/main" val="1025752073"/>
              </p:ext>
            </p:extLst>
          </p:nvPr>
        </p:nvGraphicFramePr>
        <p:xfrm>
          <a:off x="938058" y="2955853"/>
          <a:ext cx="9987116" cy="2115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41042AFA-949D-4244-82C1-6CEABD8F9F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B0919B3-69AA-EC71-A852-A4ACFB3732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EE0C62C-1455-79F5-C92C-42C477B43B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3726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a16="http://schemas.microsoft.com/office/drawing/2014/main" id="{042D9E7B-D1BB-4A59-8D12-11E6C2FA55AC}"/>
              </a:ext>
            </a:extLst>
          </p:cNvPr>
          <p:cNvSpPr>
            <a:spLocks noGrp="1"/>
          </p:cNvSpPr>
          <p:nvPr/>
        </p:nvSpPr>
        <p:spPr>
          <a:xfrm>
            <a:off x="838200" y="1838122"/>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b="1" dirty="0">
                <a:solidFill>
                  <a:schemeClr val="tx1">
                    <a:lumMod val="75000"/>
                    <a:lumOff val="25000"/>
                  </a:schemeClr>
                </a:solidFill>
              </a:rPr>
              <a:t> </a:t>
            </a:r>
            <a:r>
              <a:rPr lang="en-US" sz="2200" dirty="0">
                <a:solidFill>
                  <a:schemeClr val="tx1">
                    <a:lumMod val="75000"/>
                    <a:lumOff val="25000"/>
                  </a:schemeClr>
                </a:solidFill>
              </a:rPr>
              <a:t>is defined as losing control over the body's physical, cognitive or anatomical functions that can range between three levels detailed below:</a:t>
            </a:r>
          </a:p>
        </p:txBody>
      </p:sp>
      <p:graphicFrame>
        <p:nvGraphicFramePr>
          <p:cNvPr id="6" name="Diagram 5">
            <a:extLst>
              <a:ext uri="{FF2B5EF4-FFF2-40B4-BE49-F238E27FC236}">
                <a16:creationId xmlns:a16="http://schemas.microsoft.com/office/drawing/2014/main" id="{373AF2EE-ED73-01DA-796F-9434B6F5313C}"/>
              </a:ext>
            </a:extLst>
          </p:cNvPr>
          <p:cNvGraphicFramePr/>
          <p:nvPr>
            <p:extLst>
              <p:ext uri="{D42A27DB-BD31-4B8C-83A1-F6EECF244321}">
                <p14:modId xmlns:p14="http://schemas.microsoft.com/office/powerpoint/2010/main" val="3053597084"/>
              </p:ext>
            </p:extLst>
          </p:nvPr>
        </p:nvGraphicFramePr>
        <p:xfrm>
          <a:off x="925362" y="2945219"/>
          <a:ext cx="9999812" cy="24667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7002E499-D30B-AB8F-D998-2B2EEE763A3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D0A684B-A99C-7C07-9290-0FBE2424CF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6762C59-7B6E-A0D9-CF09-B1120BC1D9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2453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ea typeface="Open Sans" pitchFamily="34" charset="0"/>
                <a:cs typeface="Open Sans" pitchFamily="34" charset="0"/>
              </a:rPr>
              <a:t>It should be carried out in conjunction with </a:t>
            </a:r>
            <a:r>
              <a:rPr lang="en-US" sz="2200" err="1">
                <a:solidFill>
                  <a:schemeClr val="tx1">
                    <a:lumMod val="75000"/>
                    <a:lumOff val="25000"/>
                  </a:schemeClr>
                </a:solidFill>
                <a:ea typeface="Open Sans" pitchFamily="34" charset="0"/>
                <a:cs typeface="Open Sans" pitchFamily="34" charset="0"/>
              </a:rPr>
              <a:t>individualised</a:t>
            </a:r>
            <a:r>
              <a:rPr lang="en-US" sz="2200">
                <a:solidFill>
                  <a:schemeClr val="tx1">
                    <a:lumMod val="75000"/>
                    <a:lumOff val="25000"/>
                  </a:schemeClr>
                </a:solidFill>
                <a:ea typeface="Open Sans" pitchFamily="34" charset="0"/>
                <a:cs typeface="Open Sans" pitchFamily="34" charset="0"/>
              </a:rPr>
              <a:t> plans.</a:t>
            </a: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unit applies to workers in varied care and support contexts.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skills in this unit must be applied in accordance with Commonwealth and State/Territory legislation, Australian standards and industry codes of practice.</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6077D9E3-C36C-2E83-5751-03643D67E1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19D3A95-583C-BEB8-AEFC-83F8DF7DE7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62FEDCA-D183-7EB7-26A8-429F8F2F49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81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a16="http://schemas.microsoft.com/office/drawing/2014/main" id="{042D9E7B-D1BB-4A59-8D12-11E6C2FA55AC}"/>
              </a:ext>
            </a:extLst>
          </p:cNvPr>
          <p:cNvSpPr>
            <a:spLocks noGrp="1"/>
          </p:cNvSpPr>
          <p:nvPr/>
        </p:nvSpPr>
        <p:spPr>
          <a:xfrm>
            <a:off x="838200" y="1838122"/>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Impairment</a:t>
            </a:r>
            <a:r>
              <a:rPr lang="en-US" sz="2200" b="1">
                <a:solidFill>
                  <a:schemeClr val="tx1">
                    <a:lumMod val="75000"/>
                    <a:lumOff val="25000"/>
                  </a:schemeClr>
                </a:solidFill>
              </a:rPr>
              <a:t> </a:t>
            </a:r>
            <a:r>
              <a:rPr lang="en-US" sz="2200">
                <a:solidFill>
                  <a:schemeClr val="tx1">
                    <a:lumMod val="75000"/>
                    <a:lumOff val="25000"/>
                  </a:schemeClr>
                </a:solidFill>
              </a:rPr>
              <a:t>is defined as losing control over the body's physical, cognitive, or anatomical functions that can range between three levels detailed below:</a:t>
            </a:r>
          </a:p>
        </p:txBody>
      </p:sp>
      <p:graphicFrame>
        <p:nvGraphicFramePr>
          <p:cNvPr id="6" name="Diagram 5">
            <a:extLst>
              <a:ext uri="{FF2B5EF4-FFF2-40B4-BE49-F238E27FC236}">
                <a16:creationId xmlns:a16="http://schemas.microsoft.com/office/drawing/2014/main" id="{373AF2EE-ED73-01DA-796F-9434B6F5313C}"/>
              </a:ext>
            </a:extLst>
          </p:cNvPr>
          <p:cNvGraphicFramePr/>
          <p:nvPr>
            <p:extLst>
              <p:ext uri="{D42A27DB-BD31-4B8C-83A1-F6EECF244321}">
                <p14:modId xmlns:p14="http://schemas.microsoft.com/office/powerpoint/2010/main" val="118066108"/>
              </p:ext>
            </p:extLst>
          </p:nvPr>
        </p:nvGraphicFramePr>
        <p:xfrm>
          <a:off x="938058" y="2975516"/>
          <a:ext cx="9987116" cy="25427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63D30A40-6564-7678-3B33-AA4F6A0410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E0EFB72-3F2B-6C17-404D-8CC8F663C6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975593-9E6A-18DC-2556-AA4116B9E2A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25791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Disability </a:t>
            </a:r>
            <a:r>
              <a:rPr lang="en-US" sz="2200" dirty="0">
                <a:solidFill>
                  <a:schemeClr val="tx1">
                    <a:lumMod val="75000"/>
                    <a:lumOff val="25000"/>
                  </a:schemeClr>
                </a:solidFill>
              </a:rPr>
              <a:t>refers to the relationship between persons with impairments and barriers set by society.</a:t>
            </a:r>
            <a:endParaRPr lang="en-US" sz="2200" i="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Handicap</a:t>
            </a:r>
            <a:r>
              <a:rPr lang="en-US" sz="2200" b="1" dirty="0">
                <a:solidFill>
                  <a:schemeClr val="tx1">
                    <a:lumMod val="75000"/>
                    <a:lumOff val="25000"/>
                  </a:schemeClr>
                </a:solidFill>
              </a:rPr>
              <a:t> </a:t>
            </a:r>
            <a:r>
              <a:rPr lang="en-US" sz="2200" dirty="0">
                <a:solidFill>
                  <a:schemeClr val="tx1">
                    <a:lumMod val="75000"/>
                    <a:lumOff val="25000"/>
                  </a:schemeClr>
                </a:solidFill>
              </a:rPr>
              <a:t>refers to disadvantages caused by the relationship between persons with impairments and the barriers.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typically used to refer to a person’s inability to perform a task the same way that others can that ranges from: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Mild (e.g. a boy able to play with other children through a bit of assistance)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Severe (e.g. a boy unable to play and engage with others due to physical limitations).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5797E2A9-105F-F9C0-8552-4C0E8AC866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155C4EC-6697-2534-FC55-48F8486CB8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99ECAD5-B33D-9B26-C826-7255304C47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5D0E17-3D18-FF90-A609-FB1505A30C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4963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using the three terms, keep the following in mind: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4212EC4C-71E1-4D8A-AA29-4123268635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Table 3">
            <a:extLst>
              <a:ext uri="{FF2B5EF4-FFF2-40B4-BE49-F238E27FC236}">
                <a16:creationId xmlns:a16="http://schemas.microsoft.com/office/drawing/2014/main" id="{E9B53528-18E8-41E5-A7F7-A4FEF89B706A}"/>
              </a:ext>
            </a:extLst>
          </p:cNvPr>
          <p:cNvGraphicFramePr>
            <a:graphicFrameLocks noGrp="1"/>
          </p:cNvGraphicFramePr>
          <p:nvPr>
            <p:extLst>
              <p:ext uri="{D42A27DB-BD31-4B8C-83A1-F6EECF244321}">
                <p14:modId xmlns:p14="http://schemas.microsoft.com/office/powerpoint/2010/main" val="220406595"/>
              </p:ext>
            </p:extLst>
          </p:nvPr>
        </p:nvGraphicFramePr>
        <p:xfrm>
          <a:off x="838199" y="2434840"/>
          <a:ext cx="10086974" cy="3500496"/>
        </p:xfrm>
        <a:graphic>
          <a:graphicData uri="http://schemas.openxmlformats.org/drawingml/2006/table">
            <a:tbl>
              <a:tblPr firstRow="1" firstCol="1" bandRow="1">
                <a:tableStyleId>{5A111915-BE36-4E01-A7E5-04B1672EAD32}</a:tableStyleId>
              </a:tblPr>
              <a:tblGrid>
                <a:gridCol w="5084136">
                  <a:extLst>
                    <a:ext uri="{9D8B030D-6E8A-4147-A177-3AD203B41FA5}">
                      <a16:colId xmlns:a16="http://schemas.microsoft.com/office/drawing/2014/main" val="3391695389"/>
                    </a:ext>
                  </a:extLst>
                </a:gridCol>
                <a:gridCol w="5002838">
                  <a:extLst>
                    <a:ext uri="{9D8B030D-6E8A-4147-A177-3AD203B41FA5}">
                      <a16:colId xmlns:a16="http://schemas.microsoft.com/office/drawing/2014/main" val="589532011"/>
                    </a:ext>
                  </a:extLst>
                </a:gridCol>
              </a:tblGrid>
              <a:tr h="540000">
                <a:tc>
                  <a:txBody>
                    <a:bodyPr/>
                    <a:lstStyle/>
                    <a:p>
                      <a:pPr marL="457200" marR="64770" indent="-230505" algn="ctr">
                        <a:lnSpc>
                          <a:spcPct val="115000"/>
                        </a:lnSpc>
                        <a:spcBef>
                          <a:spcPts val="600"/>
                        </a:spcBef>
                        <a:spcAft>
                          <a:spcPts val="600"/>
                        </a:spcAft>
                        <a:tabLst>
                          <a:tab pos="114300" algn="l"/>
                        </a:tabLst>
                      </a:pPr>
                      <a:r>
                        <a:rPr lang="en-AU" sz="2000">
                          <a:effectLst/>
                        </a:rPr>
                        <a:t>Term</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Example</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05012231"/>
                  </a:ext>
                </a:extLst>
              </a:tr>
              <a:tr h="832248">
                <a:tc>
                  <a:txBody>
                    <a:bodyPr/>
                    <a:lstStyle/>
                    <a:p>
                      <a:pPr marL="0" marR="64770" indent="0" algn="ctr">
                        <a:lnSpc>
                          <a:spcPct val="113000"/>
                        </a:lnSpc>
                        <a:spcBef>
                          <a:spcPts val="600"/>
                        </a:spcBef>
                        <a:spcAft>
                          <a:spcPts val="600"/>
                        </a:spcAft>
                        <a:tabLst>
                          <a:tab pos="114300" algn="l"/>
                        </a:tabLst>
                      </a:pPr>
                      <a:r>
                        <a:rPr lang="en-AU" sz="1800" b="0" i="1">
                          <a:solidFill>
                            <a:schemeClr val="tx1">
                              <a:lumMod val="75000"/>
                              <a:lumOff val="25000"/>
                            </a:schemeClr>
                          </a:solidFill>
                          <a:effectLst/>
                        </a:rPr>
                        <a:t>Impairment </a:t>
                      </a:r>
                      <a:r>
                        <a:rPr lang="en-AU" sz="1800" b="0">
                          <a:solidFill>
                            <a:schemeClr val="tx1">
                              <a:lumMod val="75000"/>
                              <a:lumOff val="25000"/>
                            </a:schemeClr>
                          </a:solidFill>
                          <a:effectLst/>
                        </a:rPr>
                        <a:t>is typically used when describing body functions.</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3000"/>
                        </a:lnSpc>
                        <a:spcBef>
                          <a:spcPts val="600"/>
                        </a:spcBef>
                        <a:spcAft>
                          <a:spcPts val="600"/>
                        </a:spcAft>
                        <a:tabLst>
                          <a:tab pos="114300" algn="l"/>
                        </a:tabLst>
                      </a:pPr>
                      <a:r>
                        <a:rPr lang="en-AU" sz="1800" dirty="0">
                          <a:solidFill>
                            <a:schemeClr val="tx1">
                              <a:lumMod val="75000"/>
                              <a:lumOff val="25000"/>
                            </a:schemeClr>
                          </a:solidFill>
                          <a:effectLst/>
                        </a:rPr>
                        <a:t>A person who is blind cannot see using their eyes.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24719190"/>
                  </a:ext>
                </a:extLst>
              </a:tr>
              <a:tr h="832248">
                <a:tc>
                  <a:txBody>
                    <a:bodyPr/>
                    <a:lstStyle/>
                    <a:p>
                      <a:pPr marL="0" marR="64770" indent="0" algn="ctr">
                        <a:lnSpc>
                          <a:spcPct val="113000"/>
                        </a:lnSpc>
                        <a:spcBef>
                          <a:spcPts val="600"/>
                        </a:spcBef>
                        <a:spcAft>
                          <a:spcPts val="600"/>
                        </a:spcAft>
                        <a:tabLst>
                          <a:tab pos="114300" algn="l"/>
                        </a:tabLst>
                      </a:pPr>
                      <a:r>
                        <a:rPr lang="en-AU" sz="1800" b="0" i="1">
                          <a:solidFill>
                            <a:schemeClr val="tx1">
                              <a:lumMod val="75000"/>
                              <a:lumOff val="25000"/>
                            </a:schemeClr>
                          </a:solidFill>
                          <a:effectLst/>
                        </a:rPr>
                        <a:t>Disability</a:t>
                      </a:r>
                      <a:r>
                        <a:rPr lang="en-AU" sz="1800" b="0">
                          <a:solidFill>
                            <a:schemeClr val="tx1">
                              <a:lumMod val="75000"/>
                              <a:lumOff val="25000"/>
                            </a:schemeClr>
                          </a:solidFill>
                          <a:effectLst/>
                        </a:rPr>
                        <a:t> is used when describing activities and tasks.</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3000"/>
                        </a:lnSpc>
                        <a:spcBef>
                          <a:spcPts val="600"/>
                        </a:spcBef>
                        <a:spcAft>
                          <a:spcPts val="600"/>
                        </a:spcAft>
                        <a:tabLst>
                          <a:tab pos="114300" algn="l"/>
                        </a:tabLst>
                      </a:pPr>
                      <a:r>
                        <a:rPr lang="en-AU" sz="1800" dirty="0">
                          <a:solidFill>
                            <a:schemeClr val="tx1">
                              <a:lumMod val="75000"/>
                              <a:lumOff val="25000"/>
                            </a:schemeClr>
                          </a:solidFill>
                          <a:effectLst/>
                        </a:rPr>
                        <a:t>A person who is blind cannot navigate around places.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64557473"/>
                  </a:ext>
                </a:extLst>
              </a:tr>
              <a:tr h="1296000">
                <a:tc>
                  <a:txBody>
                    <a:bodyPr/>
                    <a:lstStyle/>
                    <a:p>
                      <a:pPr marL="0" marR="64770" indent="0" algn="ctr">
                        <a:lnSpc>
                          <a:spcPct val="113000"/>
                        </a:lnSpc>
                        <a:spcBef>
                          <a:spcPts val="600"/>
                        </a:spcBef>
                        <a:spcAft>
                          <a:spcPts val="600"/>
                        </a:spcAft>
                        <a:tabLst>
                          <a:tab pos="114300" algn="l"/>
                        </a:tabLst>
                      </a:pPr>
                      <a:r>
                        <a:rPr lang="en-AU" sz="1800" b="0" i="1">
                          <a:solidFill>
                            <a:schemeClr val="tx1">
                              <a:lumMod val="75000"/>
                              <a:lumOff val="25000"/>
                            </a:schemeClr>
                          </a:solidFill>
                          <a:effectLst/>
                        </a:rPr>
                        <a:t>Handicap</a:t>
                      </a:r>
                      <a:r>
                        <a:rPr lang="en-AU" sz="1800" b="0">
                          <a:solidFill>
                            <a:schemeClr val="tx1">
                              <a:lumMod val="75000"/>
                              <a:lumOff val="25000"/>
                            </a:schemeClr>
                          </a:solidFill>
                          <a:effectLst/>
                        </a:rPr>
                        <a:t> is used when a person’s capability is being compared to a standard (i.e., that of other ordinary people).</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3000"/>
                        </a:lnSpc>
                        <a:spcBef>
                          <a:spcPts val="600"/>
                        </a:spcBef>
                        <a:spcAft>
                          <a:spcPts val="600"/>
                        </a:spcAft>
                        <a:tabLst>
                          <a:tab pos="114300" algn="l"/>
                        </a:tabLst>
                      </a:pPr>
                      <a:r>
                        <a:rPr lang="en-AU" sz="1800" dirty="0">
                          <a:solidFill>
                            <a:schemeClr val="tx1">
                              <a:lumMod val="75000"/>
                              <a:lumOff val="25000"/>
                            </a:schemeClr>
                          </a:solidFill>
                          <a:effectLst/>
                        </a:rPr>
                        <a:t>A person who is blind cannot cross streets without assistance.</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46159024"/>
                  </a:ext>
                </a:extLst>
              </a:tr>
            </a:tbl>
          </a:graphicData>
        </a:graphic>
      </p:graphicFrame>
      <p:pic>
        <p:nvPicPr>
          <p:cNvPr id="2" name="Picture 1">
            <a:extLst>
              <a:ext uri="{FF2B5EF4-FFF2-40B4-BE49-F238E27FC236}">
                <a16:creationId xmlns:a16="http://schemas.microsoft.com/office/drawing/2014/main" id="{B0D23A2D-34D8-D468-1F3D-3B21EDF6B9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7879552-5E0A-C1F8-12BB-343C11D86D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83EE07F-EB77-E2E0-2906-292A671688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397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AU" b="1">
                <a:solidFill>
                  <a:srgbClr val="FF595E"/>
                </a:solidFill>
                <a:latin typeface="+mn-lt"/>
              </a:rPr>
              <a:t>1.1.2 Reflect on Personal Values and Attitudes </a:t>
            </a:r>
            <a:br>
              <a:rPr lang="en-AU" sz="1800" b="1">
                <a:solidFill>
                  <a:srgbClr val="404040"/>
                </a:solidFill>
                <a:effectLst/>
                <a:latin typeface="Arial" panose="020B0604020202020204" pitchFamily="34" charset="0"/>
                <a:ea typeface="Yu Gothic Light" panose="020B0300000000000000" pitchFamily="34" charset="-128"/>
                <a:cs typeface="Times New Roman" panose="02020603050405020304" pitchFamily="18" charset="0"/>
              </a:rPr>
            </a:br>
            <a:endParaRPr lang="en-AU" b="1">
              <a:solidFill>
                <a:srgbClr val="FF595E"/>
              </a:solidFill>
              <a:latin typeface="+mn-lt"/>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6">
            <a:extLst>
              <a:ext uri="{FF2B5EF4-FFF2-40B4-BE49-F238E27FC236}">
                <a16:creationId xmlns:a16="http://schemas.microsoft.com/office/drawing/2014/main" id="{44B0DA6A-846F-5A25-E9EE-CB3ECF9D2263}"/>
              </a:ext>
            </a:extLst>
          </p:cNvPr>
          <p:cNvSpPr>
            <a:spLocks noGrp="1"/>
          </p:cNvSpPr>
          <p:nvPr>
            <p:ph idx="1"/>
          </p:nvPr>
        </p:nvSpPr>
        <p:spPr/>
        <p:txBody>
          <a:bodyPr/>
          <a:lstStyle/>
          <a:p>
            <a:pPr marL="0" indent="0">
              <a:buNone/>
            </a:pPr>
            <a:r>
              <a:rPr lang="en-US" sz="2200">
                <a:solidFill>
                  <a:schemeClr val="tx1">
                    <a:lumMod val="75000"/>
                    <a:lumOff val="25000"/>
                  </a:schemeClr>
                </a:solidFill>
              </a:rPr>
              <a:t>Some personal values and attitudes you must have regarding disability include:</a:t>
            </a:r>
          </a:p>
          <a:p>
            <a:pPr marL="0" indent="0">
              <a:buNone/>
            </a:pPr>
            <a:endParaRPr lang="en-AU"/>
          </a:p>
        </p:txBody>
      </p:sp>
      <p:graphicFrame>
        <p:nvGraphicFramePr>
          <p:cNvPr id="11" name="Table 10">
            <a:extLst>
              <a:ext uri="{FF2B5EF4-FFF2-40B4-BE49-F238E27FC236}">
                <a16:creationId xmlns:a16="http://schemas.microsoft.com/office/drawing/2014/main" id="{43BFD38F-84CA-13BD-B033-B5B5E216020F}"/>
              </a:ext>
            </a:extLst>
          </p:cNvPr>
          <p:cNvGraphicFramePr>
            <a:graphicFrameLocks noGrp="1"/>
          </p:cNvGraphicFramePr>
          <p:nvPr>
            <p:extLst>
              <p:ext uri="{D42A27DB-BD31-4B8C-83A1-F6EECF244321}">
                <p14:modId xmlns:p14="http://schemas.microsoft.com/office/powerpoint/2010/main" val="3108504011"/>
              </p:ext>
            </p:extLst>
          </p:nvPr>
        </p:nvGraphicFramePr>
        <p:xfrm>
          <a:off x="838198" y="2384605"/>
          <a:ext cx="10086976" cy="2978836"/>
        </p:xfrm>
        <a:graphic>
          <a:graphicData uri="http://schemas.openxmlformats.org/drawingml/2006/table">
            <a:tbl>
              <a:tblPr firstRow="1" firstCol="1" bandRow="1">
                <a:tableStyleId>{912C8C85-51F0-491E-9774-3900AFEF0FD7}</a:tableStyleId>
              </a:tblPr>
              <a:tblGrid>
                <a:gridCol w="5043488">
                  <a:extLst>
                    <a:ext uri="{9D8B030D-6E8A-4147-A177-3AD203B41FA5}">
                      <a16:colId xmlns:a16="http://schemas.microsoft.com/office/drawing/2014/main" val="2499146191"/>
                    </a:ext>
                  </a:extLst>
                </a:gridCol>
                <a:gridCol w="5043488">
                  <a:extLst>
                    <a:ext uri="{9D8B030D-6E8A-4147-A177-3AD203B41FA5}">
                      <a16:colId xmlns:a16="http://schemas.microsoft.com/office/drawing/2014/main" val="448623453"/>
                    </a:ext>
                  </a:extLst>
                </a:gridCol>
              </a:tblGrid>
              <a:tr h="612000">
                <a:tc>
                  <a:txBody>
                    <a:bodyPr/>
                    <a:lstStyle/>
                    <a:p>
                      <a:pPr marL="457200" marR="64770" indent="-230505" algn="ctr">
                        <a:lnSpc>
                          <a:spcPct val="115000"/>
                        </a:lnSpc>
                        <a:spcBef>
                          <a:spcPts val="600"/>
                        </a:spcBef>
                        <a:spcAft>
                          <a:spcPts val="600"/>
                        </a:spcAft>
                        <a:tabLst>
                          <a:tab pos="114300" algn="l"/>
                        </a:tabLst>
                      </a:pPr>
                      <a:r>
                        <a:rPr lang="en-AU" sz="2000">
                          <a:effectLst/>
                        </a:rPr>
                        <a:t>Personal Values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Personal Attitudes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98391388"/>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Respect</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Open-mindedness</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75667144"/>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Advocacy</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Positivity</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51882436"/>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Empathy</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Cooperation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11247063"/>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Professionalism</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Courtesy</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23580796"/>
                  </a:ext>
                </a:extLst>
              </a:tr>
            </a:tbl>
          </a:graphicData>
        </a:graphic>
      </p:graphicFrame>
      <p:pic>
        <p:nvPicPr>
          <p:cNvPr id="3" name="Picture 2">
            <a:extLst>
              <a:ext uri="{FF2B5EF4-FFF2-40B4-BE49-F238E27FC236}">
                <a16:creationId xmlns:a16="http://schemas.microsoft.com/office/drawing/2014/main" id="{F91EFC42-2705-4F19-8E8F-7719DF9FD1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69EC8B7-C184-7AA0-8260-572D7E3C4E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97A30EA-EFCD-E4F8-4EEE-3CB686C5BB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91389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ng businessman finger on eyeglasses">
            <a:extLst>
              <a:ext uri="{FF2B5EF4-FFF2-40B4-BE49-F238E27FC236}">
                <a16:creationId xmlns:a16="http://schemas.microsoft.com/office/drawing/2014/main" id="{067006E4-89F3-EDF9-887E-CF190DDB601D}"/>
              </a:ext>
            </a:extLst>
          </p:cNvPr>
          <p:cNvPicPr>
            <a:picLocks noChangeAspect="1"/>
          </p:cNvPicPr>
          <p:nvPr/>
        </p:nvPicPr>
        <p:blipFill rotWithShape="1">
          <a:blip r:embed="rId2">
            <a:extLst>
              <a:ext uri="{28A0092B-C50C-407E-A947-70E740481C1C}">
                <a14:useLocalDpi xmlns:a14="http://schemas.microsoft.com/office/drawing/2010/main" val="0"/>
              </a:ext>
            </a:extLst>
          </a:blip>
          <a:srcRect b="47047"/>
          <a:stretch/>
        </p:blipFill>
        <p:spPr>
          <a:xfrm>
            <a:off x="554636" y="339579"/>
            <a:ext cx="3140857" cy="6548401"/>
          </a:xfrm>
          <a:prstGeom prst="rect">
            <a:avLst/>
          </a:prstGeom>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try to reflect on your personal values and attitudes towards disability by asking yourself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your personal values and attitudes allow you to see the client as your equal?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your personal values help you make good decisions?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482C2B53-B63A-A284-530E-C2BC89EC74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21ECCEB3-65D3-9762-4DB9-CE17D9FFCA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289FCD6-9ABE-B464-F3D1-054251615C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0620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5" name="Content Placeholder 2">
            <a:extLst>
              <a:ext uri="{FF2B5EF4-FFF2-40B4-BE49-F238E27FC236}">
                <a16:creationId xmlns:a16="http://schemas.microsoft.com/office/drawing/2014/main" id="{212066DF-AF0D-9DB1-6FD9-FE0E8C88F5CA}"/>
              </a:ext>
            </a:extLst>
          </p:cNvPr>
          <p:cNvSpPr txBox="1">
            <a:spLocks/>
          </p:cNvSpPr>
          <p:nvPr/>
        </p:nvSpPr>
        <p:spPr>
          <a:xfrm>
            <a:off x="838200" y="1825625"/>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try to reflect on your personal values and attitudes towards disability by asking yourself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Are your attitudes based on how you understand their lives?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Are your attitudes based on assumptions?</a:t>
            </a:r>
            <a:endParaRPr lang="en-AU" sz="2200">
              <a:solidFill>
                <a:schemeClr val="tx1">
                  <a:lumMod val="75000"/>
                  <a:lumOff val="25000"/>
                </a:schemeClr>
              </a:solidFill>
            </a:endParaRPr>
          </a:p>
        </p:txBody>
      </p:sp>
      <p:pic>
        <p:nvPicPr>
          <p:cNvPr id="11" name="Picture 10" descr="Magnifying glass and question mark">
            <a:extLst>
              <a:ext uri="{FF2B5EF4-FFF2-40B4-BE49-F238E27FC236}">
                <a16:creationId xmlns:a16="http://schemas.microsoft.com/office/drawing/2014/main" id="{C83B7C7F-866D-5323-068C-CB53A5801E7E}"/>
              </a:ext>
            </a:extLst>
          </p:cNvPr>
          <p:cNvPicPr>
            <a:picLocks noChangeAspect="1"/>
          </p:cNvPicPr>
          <p:nvPr/>
        </p:nvPicPr>
        <p:blipFill rotWithShape="1">
          <a:blip r:embed="rId3">
            <a:extLst>
              <a:ext uri="{28A0092B-C50C-407E-A947-70E740481C1C}">
                <a14:useLocalDpi xmlns:a14="http://schemas.microsoft.com/office/drawing/2010/main" val="0"/>
              </a:ext>
            </a:extLst>
          </a:blip>
          <a:srcRect l="13341" r="6586"/>
          <a:stretch/>
        </p:blipFill>
        <p:spPr>
          <a:xfrm>
            <a:off x="6880485" y="1855605"/>
            <a:ext cx="4473315" cy="3142283"/>
          </a:xfrm>
          <a:prstGeom prst="rect">
            <a:avLst/>
          </a:prstGeom>
        </p:spPr>
      </p:pic>
      <p:pic>
        <p:nvPicPr>
          <p:cNvPr id="2" name="Picture 1">
            <a:extLst>
              <a:ext uri="{FF2B5EF4-FFF2-40B4-BE49-F238E27FC236}">
                <a16:creationId xmlns:a16="http://schemas.microsoft.com/office/drawing/2014/main" id="{6A16D6C4-3B2A-8164-1338-F8C4E4C0C5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A47180B4-5BBA-FC9F-FD4F-3308F21C9A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7F3EBFB-0183-73F2-6C50-A2982A9007D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3584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a16="http://schemas.microsoft.com/office/drawing/2014/main" id="{042D9E7B-D1BB-4A59-8D12-11E6C2FA55AC}"/>
              </a:ext>
            </a:extLst>
          </p:cNvPr>
          <p:cNvSpPr>
            <a:spLocks noGrp="1"/>
          </p:cNvSpPr>
          <p:nvPr/>
        </p:nvSpPr>
        <p:spPr>
          <a:xfrm>
            <a:off x="850604" y="1844740"/>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a:solidFill>
                  <a:schemeClr val="tx1">
                    <a:lumMod val="75000"/>
                    <a:lumOff val="25000"/>
                  </a:schemeClr>
                </a:solidFill>
              </a:rPr>
              <a:t>Aside from your values and attitudes towards disability, you must also reflect on your personal values and attitudes regarding ageing:</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Think about your experiences working with older persons.</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Think about what shapes your personal values and attitudes.</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Reflect on your general sentiment towards ageing.</a:t>
            </a:r>
          </a:p>
        </p:txBody>
      </p:sp>
      <p:pic>
        <p:nvPicPr>
          <p:cNvPr id="3" name="Picture 2">
            <a:extLst>
              <a:ext uri="{FF2B5EF4-FFF2-40B4-BE49-F238E27FC236}">
                <a16:creationId xmlns:a16="http://schemas.microsoft.com/office/drawing/2014/main" id="{9D1DDEDD-B9D9-BBD6-50C5-FCB3373DD3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F23C635-D47B-5B43-28F8-76B323491F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82BAF7A-0C7B-5CB6-BF4A-DA70FECD3C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48122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Potential Impact of Personal Values and Attitudes</a:t>
            </a: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Clients may react differently to different actions and behaviours stemmed from different personal values and attitudes.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may also: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React negatively to some actions, even if the actions were done with good intentions.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Appreciate gestures and actions that did not need much effort.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502357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With further potential impact of personal values and attitudes that may drive the client to react in various ways, they may also:</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a:extLst>
              <a:ext uri="{FF2B5EF4-FFF2-40B4-BE49-F238E27FC236}">
                <a16:creationId xmlns:a16="http://schemas.microsoft.com/office/drawing/2014/main" id="{27DFB174-9D2E-48EF-9A09-389F7EACBC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763B1359-2D36-4A86-A207-6800057AC23E}"/>
              </a:ext>
            </a:extLst>
          </p:cNvPr>
          <p:cNvGraphicFramePr/>
          <p:nvPr>
            <p:extLst>
              <p:ext uri="{D42A27DB-BD31-4B8C-83A1-F6EECF244321}">
                <p14:modId xmlns:p14="http://schemas.microsoft.com/office/powerpoint/2010/main" val="2080547255"/>
              </p:ext>
            </p:extLst>
          </p:nvPr>
        </p:nvGraphicFramePr>
        <p:xfrm>
          <a:off x="925553" y="2758190"/>
          <a:ext cx="10086975" cy="3328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D487F73-A51D-53E2-472A-84B76864550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3F71DC76-C5F0-F566-6FE3-4CF1FA7AB0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660864-E963-B139-4E02-BCEF6675E3D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377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will have to be aware of the potential impact of your values and attitudes on the client’s behaviour.</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Acknowledging this will help you provide effective care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conscious of using the following that may express your values and attitudes: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Words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Mannerisms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Gestures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Other actions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a:extLst>
              <a:ext uri="{FF2B5EF4-FFF2-40B4-BE49-F238E27FC236}">
                <a16:creationId xmlns:a16="http://schemas.microsoft.com/office/drawing/2014/main" id="{27DFB174-9D2E-48EF-9A09-389F7EACBC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942D46B-0924-C462-A886-B284106D1F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3A602704-2563-9C1F-B096-DA8BE1195D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D58971E-D473-93C4-2FB9-A336E39FB5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581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Facilitate choice and self-determination</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Acknowledging this will help you provide effective care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details of what your values and attitudes will be when doing tasks through:</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Clearly stating what actions you will display or avoid when using care strategies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Expecting any effects that your values and attitudes may have when determining goals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Including making changes to values and attitudes as a way to improve the quality of service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Collaborating with other workers to assess your personal values and attitudes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a:extLst>
              <a:ext uri="{FF2B5EF4-FFF2-40B4-BE49-F238E27FC236}">
                <a16:creationId xmlns:a16="http://schemas.microsoft.com/office/drawing/2014/main" id="{27DFB174-9D2E-48EF-9A09-389F7EACBC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90CECF6-A26A-762E-432C-BA7FB866BE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BDCC40B2-3F72-ABB3-5653-A5028DBB8FD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3333A08-1755-5AE6-6A79-8847BF3150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1627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usinesswoman writing on notepad smiling">
            <a:extLst>
              <a:ext uri="{FF2B5EF4-FFF2-40B4-BE49-F238E27FC236}">
                <a16:creationId xmlns:a16="http://schemas.microsoft.com/office/drawing/2014/main" id="{8B7A7C4F-4D6A-1D10-4C14-B717469EFE2F}"/>
              </a:ext>
            </a:extLst>
          </p:cNvPr>
          <p:cNvPicPr>
            <a:picLocks noChangeAspect="1"/>
          </p:cNvPicPr>
          <p:nvPr/>
        </p:nvPicPr>
        <p:blipFill rotWithShape="1">
          <a:blip r:embed="rId2">
            <a:extLst>
              <a:ext uri="{28A0092B-C50C-407E-A947-70E740481C1C}">
                <a14:useLocalDpi xmlns:a14="http://schemas.microsoft.com/office/drawing/2010/main" val="0"/>
              </a:ext>
            </a:extLst>
          </a:blip>
          <a:srcRect b="47456"/>
          <a:stretch/>
        </p:blipFill>
        <p:spPr>
          <a:xfrm>
            <a:off x="402098" y="226815"/>
            <a:ext cx="3760997" cy="6631185"/>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4" name="Content Placeholder 2">
            <a:extLst>
              <a:ext uri="{FF2B5EF4-FFF2-40B4-BE49-F238E27FC236}">
                <a16:creationId xmlns:a16="http://schemas.microsoft.com/office/drawing/2014/main" id="{ACFA21FE-267A-1826-E924-6812AE77538B}"/>
              </a:ext>
            </a:extLst>
          </p:cNvPr>
          <p:cNvSpPr txBox="1">
            <a:spLocks/>
          </p:cNvSpPr>
          <p:nvPr/>
        </p:nvSpPr>
        <p:spPr>
          <a:xfrm>
            <a:off x="4543425" y="1825625"/>
            <a:ext cx="6381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effectLst/>
              </a:rPr>
              <a:t>Acknowledging this will help you provide effective care by doing the following:</a:t>
            </a:r>
            <a:endParaRPr lang="en-US" sz="220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Seeking and taking opportunities for personal development.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Your awareness then will allow you to develop and adjust your approaches at work that can help you facilitate empowerment in the people you are supporting.</a:t>
            </a:r>
          </a:p>
        </p:txBody>
      </p:sp>
      <p:pic>
        <p:nvPicPr>
          <p:cNvPr id="10" name="Picture 9">
            <a:extLst>
              <a:ext uri="{FF2B5EF4-FFF2-40B4-BE49-F238E27FC236}">
                <a16:creationId xmlns:a16="http://schemas.microsoft.com/office/drawing/2014/main" id="{AE885191-9B1F-A6BC-5205-FB88BA9FC2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4E9E44C-502A-CAC6-A942-063D415CCF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7F1143AF-99B1-445C-6CF2-068D03F6CA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A8AA801-3D06-8C59-B22A-605B2AEF99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28987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Old woman thumbs down">
            <a:extLst>
              <a:ext uri="{FF2B5EF4-FFF2-40B4-BE49-F238E27FC236}">
                <a16:creationId xmlns:a16="http://schemas.microsoft.com/office/drawing/2014/main" id="{C947049E-68A5-9D3E-5C92-8FBB0052056A}"/>
              </a:ext>
            </a:extLst>
          </p:cNvPr>
          <p:cNvPicPr>
            <a:picLocks noChangeAspect="1"/>
          </p:cNvPicPr>
          <p:nvPr/>
        </p:nvPicPr>
        <p:blipFill rotWithShape="1">
          <a:blip r:embed="rId2">
            <a:extLst>
              <a:ext uri="{28A0092B-C50C-407E-A947-70E740481C1C}">
                <a14:useLocalDpi xmlns:a14="http://schemas.microsoft.com/office/drawing/2010/main" val="0"/>
              </a:ext>
            </a:extLst>
          </a:blip>
          <a:srcRect b="33925"/>
          <a:stretch/>
        </p:blipFill>
        <p:spPr>
          <a:xfrm>
            <a:off x="196948" y="196313"/>
            <a:ext cx="4100202" cy="6661688"/>
          </a:xfrm>
          <a:prstGeom prst="rect">
            <a:avLst/>
          </a:prstGeom>
        </p:spPr>
      </p:pic>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a16="http://schemas.microsoft.com/office/drawing/2014/main" id="{EF8284B2-71F0-EBBB-B52C-3C40D1BB330F}"/>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Font typeface="Arial" panose="020B0604020202020204" pitchFamily="34" charset="0"/>
              <a:buNone/>
            </a:pPr>
            <a:r>
              <a:rPr lang="en-US" sz="2200" i="1">
                <a:solidFill>
                  <a:schemeClr val="tx1">
                    <a:lumMod val="75000"/>
                    <a:lumOff val="25000"/>
                  </a:schemeClr>
                </a:solidFill>
              </a:rPr>
              <a:t>Discrimination</a:t>
            </a:r>
            <a:r>
              <a:rPr lang="en-US" sz="2200">
                <a:solidFill>
                  <a:schemeClr val="tx1">
                    <a:lumMod val="75000"/>
                    <a:lumOff val="25000"/>
                  </a:schemeClr>
                </a:solidFill>
              </a:rPr>
              <a:t> is the unfair treatment of people on various grounds that involves factors such as race or background. </a:t>
            </a:r>
          </a:p>
          <a:p>
            <a:pPr marL="0" indent="0">
              <a:lnSpc>
                <a:spcPct val="114000"/>
              </a:lnSpc>
              <a:spcBef>
                <a:spcPts val="600"/>
              </a:spcBef>
              <a:spcAft>
                <a:spcPts val="600"/>
              </a:spcAft>
              <a:buClr>
                <a:srgbClr val="1C96D3"/>
              </a:buClr>
              <a:buFont typeface="Arial" panose="020B0604020202020204" pitchFamily="34" charset="0"/>
              <a:buNone/>
            </a:pPr>
            <a:r>
              <a:rPr lang="en-US" sz="2200">
                <a:solidFill>
                  <a:schemeClr val="tx1">
                    <a:lumMod val="75000"/>
                    <a:lumOff val="25000"/>
                  </a:schemeClr>
                </a:solidFill>
              </a:rPr>
              <a:t>In this case, the person is discriminated against due to their </a:t>
            </a:r>
            <a:r>
              <a:rPr lang="en-US" sz="2200" i="1">
                <a:solidFill>
                  <a:schemeClr val="tx1">
                    <a:lumMod val="75000"/>
                    <a:lumOff val="25000"/>
                  </a:schemeClr>
                </a:solidFill>
              </a:rPr>
              <a:t>disability or age</a:t>
            </a:r>
            <a:r>
              <a:rPr lang="en-US" sz="2200">
                <a:solidFill>
                  <a:schemeClr val="tx1">
                    <a:lumMod val="75000"/>
                    <a:lumOff val="25000"/>
                  </a:schemeClr>
                </a:solidFill>
              </a:rPr>
              <a:t>.</a:t>
            </a:r>
          </a:p>
        </p:txBody>
      </p:sp>
      <p:sp>
        <p:nvSpPr>
          <p:cNvPr id="8" name="Title 1">
            <a:extLst>
              <a:ext uri="{FF2B5EF4-FFF2-40B4-BE49-F238E27FC236}">
                <a16:creationId xmlns:a16="http://schemas.microsoft.com/office/drawing/2014/main" id="{D87B055D-0AE6-4D6E-67F8-E82251A2058F}"/>
              </a:ext>
            </a:extLst>
          </p:cNvPr>
          <p:cNvSpPr txBox="1">
            <a:spLocks/>
          </p:cNvSpPr>
          <p:nvPr/>
        </p:nvSpPr>
        <p:spPr>
          <a:xfrm>
            <a:off x="4543425" y="365125"/>
            <a:ext cx="63817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a:solidFill>
                  <a:srgbClr val="FF595E"/>
                </a:solidFill>
                <a:latin typeface="+mn-lt"/>
              </a:rPr>
              <a:t>1.1.3 Discrimination</a:t>
            </a:r>
            <a:endParaRPr lang="en-AU" b="1">
              <a:solidFill>
                <a:srgbClr val="FF595E"/>
              </a:solidFill>
              <a:highlight>
                <a:srgbClr val="FFFF00"/>
              </a:highlight>
              <a:latin typeface="+mn-lt"/>
            </a:endParaRPr>
          </a:p>
        </p:txBody>
      </p:sp>
      <p:pic>
        <p:nvPicPr>
          <p:cNvPr id="2" name="Picture 1">
            <a:extLst>
              <a:ext uri="{FF2B5EF4-FFF2-40B4-BE49-F238E27FC236}">
                <a16:creationId xmlns:a16="http://schemas.microsoft.com/office/drawing/2014/main" id="{5625DD7D-1C5C-99E6-1B0B-E00B045305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668AF187-42A3-A3C0-CF0D-42D61BBD41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1F173E-C38F-3C93-D754-6440213B9B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17049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The Age Discrimination Act 2004 </a:t>
            </a:r>
            <a:endParaRPr lang="en-US" sz="2200" b="1">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Age Discrimination Act 2004 defines discrimination against older persons.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Direct discrimination </a:t>
            </a:r>
            <a:r>
              <a:rPr lang="en-US" sz="2200">
                <a:solidFill>
                  <a:schemeClr val="tx1">
                    <a:lumMod val="75000"/>
                    <a:lumOff val="25000"/>
                  </a:schemeClr>
                </a:solidFill>
              </a:rPr>
              <a:t>occurs when a person is treated worse than another person.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treats the person less favourably than a person of a different age.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4212EC4C-71E1-4D8A-AA29-4123268635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72516F8-BB9F-EEC1-4323-ECDBA41F50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2565C02-DD66-0132-FE81-15563614E8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2854F2-771A-4729-51D6-84F1A563A9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8528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Direct discrimination </a:t>
            </a:r>
            <a:r>
              <a:rPr lang="en-US" sz="2200">
                <a:solidFill>
                  <a:schemeClr val="tx1">
                    <a:lumMod val="75000"/>
                    <a:lumOff val="25000"/>
                  </a:schemeClr>
                </a:solidFill>
              </a:rPr>
              <a:t>occurs when a person is treated worse than another person.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does so because of:</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The age of the person</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A characteristic that generally relates to the people of the same age as the person</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A characteristic that generally attributes to the people of the same ages as the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4212EC4C-71E1-4D8A-AA29-4123268635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4E57CC1-5C1B-0C2E-7E07-C2C21B29DC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99ED9DA5-5AB2-C6B2-B066-22DB30280A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4CB79B4-0746-D89A-CC33-76FF9FB144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34054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 </a:t>
            </a:r>
            <a:r>
              <a:rPr lang="en-US" sz="2200">
                <a:solidFill>
                  <a:schemeClr val="tx1">
                    <a:lumMod val="75000"/>
                    <a:lumOff val="25000"/>
                  </a:schemeClr>
                </a:solidFill>
              </a:rPr>
              <a:t>occurs when a policy or requirement disadvantages a person receiving support.</a:t>
            </a:r>
          </a:p>
          <a:p>
            <a:pPr marL="230400" indent="0">
              <a:lnSpc>
                <a:spcPct val="114000"/>
              </a:lnSpc>
              <a:spcBef>
                <a:spcPts val="600"/>
              </a:spcBef>
              <a:spcAft>
                <a:spcPts val="600"/>
              </a:spcAft>
              <a:buClr>
                <a:srgbClr val="1C96D3"/>
              </a:buClr>
              <a:buNone/>
            </a:pPr>
            <a:r>
              <a:rPr lang="en-AU" sz="2200">
                <a:solidFill>
                  <a:schemeClr val="tx1">
                    <a:lumMod val="75000"/>
                    <a:lumOff val="25000"/>
                  </a:schemeClr>
                </a:solidFill>
              </a:rPr>
              <a:t>The following must be met for an action to be considered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requires the person to comply with a requirement, but the requirement:</a:t>
            </a:r>
          </a:p>
          <a:p>
            <a:pPr marL="1144800" lvl="0" indent="-230400">
              <a:lnSpc>
                <a:spcPct val="114000"/>
              </a:lnSpc>
              <a:spcBef>
                <a:spcPts val="600"/>
              </a:spcBef>
              <a:spcAft>
                <a:spcPts val="600"/>
              </a:spcAft>
              <a:buClr>
                <a:srgbClr val="1C96D3"/>
              </a:buClr>
            </a:pPr>
            <a:r>
              <a:rPr lang="en-US" sz="2200">
                <a:solidFill>
                  <a:schemeClr val="tx1">
                    <a:lumMod val="75000"/>
                    <a:lumOff val="25000"/>
                  </a:schemeClr>
                </a:solidFill>
              </a:rPr>
              <a:t>Is not reasonable in the circumstances</a:t>
            </a:r>
            <a:endParaRPr lang="en-AU" sz="2200">
              <a:solidFill>
                <a:schemeClr val="tx1">
                  <a:lumMod val="75000"/>
                  <a:lumOff val="25000"/>
                </a:schemeClr>
              </a:solidFill>
            </a:endParaRPr>
          </a:p>
          <a:p>
            <a:pPr marL="1144800" lvl="0" indent="-230400">
              <a:lnSpc>
                <a:spcPct val="114000"/>
              </a:lnSpc>
              <a:spcBef>
                <a:spcPts val="600"/>
              </a:spcBef>
              <a:spcAft>
                <a:spcPts val="600"/>
              </a:spcAft>
              <a:buClr>
                <a:srgbClr val="1C96D3"/>
              </a:buClr>
            </a:pPr>
            <a:r>
              <a:rPr lang="en-US" sz="2200">
                <a:solidFill>
                  <a:schemeClr val="tx1">
                    <a:lumMod val="75000"/>
                    <a:lumOff val="25000"/>
                  </a:schemeClr>
                </a:solidFill>
              </a:rPr>
              <a:t>Or condition can disadvantage the people of the same age as the person</a:t>
            </a:r>
          </a:p>
          <a:p>
            <a:pPr marL="687600" indent="-230400">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Picture 6">
            <a:extLst>
              <a:ext uri="{FF2B5EF4-FFF2-40B4-BE49-F238E27FC236}">
                <a16:creationId xmlns:a16="http://schemas.microsoft.com/office/drawing/2014/main" id="{54150D7D-B8B5-417C-BE1F-A16EEE5513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6F7A732-8319-E750-7DB9-15A0656EA4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375D5B67-EE96-1D8E-9C57-8E03F22731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52253DD-9B8F-208F-F423-4DC4B4EB30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11470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6F76394-4094-43AA-ABE5-63620005C7CE}"/>
              </a:ext>
            </a:extLst>
          </p:cNvPr>
          <p:cNvPicPr>
            <a:picLocks noChangeAspect="1"/>
          </p:cNvPicPr>
          <p:nvPr/>
        </p:nvPicPr>
        <p:blipFill rotWithShape="1">
          <a:blip r:embed="rId2">
            <a:extLst>
              <a:ext uri="{28A0092B-C50C-407E-A947-70E740481C1C}">
                <a14:useLocalDpi xmlns:a14="http://schemas.microsoft.com/office/drawing/2010/main" val="0"/>
              </a:ext>
            </a:extLst>
          </a:blip>
          <a:srcRect l="-2798" r="35074"/>
          <a:stretch/>
        </p:blipFill>
        <p:spPr>
          <a:xfrm>
            <a:off x="3946385" y="620"/>
            <a:ext cx="8245616" cy="6878482"/>
          </a:xfrm>
          <a:prstGeom prst="rect">
            <a:avLst/>
          </a:prstGeom>
        </p:spPr>
      </p:pic>
      <p:sp>
        <p:nvSpPr>
          <p:cNvPr id="8" name="Rectangle 7">
            <a:extLst>
              <a:ext uri="{FF2B5EF4-FFF2-40B4-BE49-F238E27FC236}">
                <a16:creationId xmlns:a16="http://schemas.microsoft.com/office/drawing/2014/main" id="{1BEE2EF1-DCEF-428E-8ACA-20799C5E60F1}"/>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 </a:t>
            </a:r>
            <a:r>
              <a:rPr lang="en-US" sz="2200">
                <a:solidFill>
                  <a:schemeClr val="tx1">
                    <a:lumMod val="75000"/>
                    <a:lumOff val="25000"/>
                  </a:schemeClr>
                </a:solidFill>
              </a:rPr>
              <a:t>occurs when a policy or requirement disadvantages a person receiving support.</a:t>
            </a:r>
          </a:p>
          <a:p>
            <a:pPr marL="230400" indent="0">
              <a:lnSpc>
                <a:spcPct val="114000"/>
              </a:lnSpc>
              <a:spcBef>
                <a:spcPts val="600"/>
              </a:spcBef>
              <a:spcAft>
                <a:spcPts val="600"/>
              </a:spcAft>
              <a:buClr>
                <a:srgbClr val="1C96D3"/>
              </a:buClr>
              <a:buNone/>
            </a:pPr>
            <a:r>
              <a:rPr lang="en-AU" sz="2200">
                <a:solidFill>
                  <a:schemeClr val="tx1">
                    <a:lumMod val="75000"/>
                    <a:lumOff val="25000"/>
                  </a:schemeClr>
                </a:solidFill>
              </a:rPr>
              <a:t>The following must be met for an action to be considered indirect discrimination</a:t>
            </a:r>
            <a:r>
              <a:rPr lang="en-US" sz="2200">
                <a:solidFill>
                  <a:schemeClr val="tx1">
                    <a:lumMod val="75000"/>
                    <a:lumOff val="25000"/>
                  </a:schemeClr>
                </a:solidFill>
              </a:rPr>
              <a: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burden of proving that the requirement is reasonable in the circumstances lies on the discriminator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288581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Older people can also recall experiences of discrimination that manifests itself in different ways: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turned down from a job position due to their 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ignored by their community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denied access to a service or product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underrepresented in media and advertising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4212EC4C-71E1-4D8A-AA29-4123268635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8CA6566-673C-41B7-FEB3-70121C3E56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25E39D1-0A21-EA35-1A29-DBC40EF1A3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A02E05-8FA6-34A0-ACFD-A9DC1CC6BC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2950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experiences make it harder for an older person to function normally.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Getting older is a natural process that everyone will experience.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However, the negative stereotypes that come with ageing affect older people, their self-image and relationships with others.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a:extLst>
              <a:ext uri="{FF2B5EF4-FFF2-40B4-BE49-F238E27FC236}">
                <a16:creationId xmlns:a16="http://schemas.microsoft.com/office/drawing/2014/main" id="{4212EC4C-71E1-4D8A-AA29-4123268635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0818D38-6BE9-78FD-5963-4B7EBC03BB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7F9EB0A-B551-36AE-F074-1D8FE55013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95E72F9-00D0-36A4-EDE2-2C1977BEF1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9955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Disability Discrimination Act 1992</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the discrimination against persons with disability, 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occurs when a person is treated worse than another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F3375CBE-0751-4FE9-8E4A-2B8404B536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Content Placeholder 14">
            <a:extLst>
              <a:ext uri="{FF2B5EF4-FFF2-40B4-BE49-F238E27FC236}">
                <a16:creationId xmlns:a16="http://schemas.microsoft.com/office/drawing/2014/main" id="{9689F2ED-8D4E-4E19-A624-B84007D99FC7}"/>
              </a:ext>
            </a:extLst>
          </p:cNvPr>
          <p:cNvPicPr>
            <a:picLocks/>
          </p:cNvPicPr>
          <p:nvPr/>
        </p:nvPicPr>
        <p:blipFill rotWithShape="1">
          <a:blip r:embed="rId3">
            <a:extLst>
              <a:ext uri="{28A0092B-C50C-407E-A947-70E740481C1C}">
                <a14:useLocalDpi xmlns:a14="http://schemas.microsoft.com/office/drawing/2010/main" val="0"/>
              </a:ext>
            </a:extLst>
          </a:blip>
          <a:srcRect l="14305" r="9594"/>
          <a:stretch/>
        </p:blipFill>
        <p:spPr bwMode="auto">
          <a:xfrm>
            <a:off x="6581532" y="1952236"/>
            <a:ext cx="4772268" cy="3376468"/>
          </a:xfrm>
          <a:prstGeom prst="rect">
            <a:avLst/>
          </a:prstGeom>
          <a:noFill/>
          <a:ln>
            <a:noFill/>
          </a:ln>
        </p:spPr>
      </p:pic>
      <p:pic>
        <p:nvPicPr>
          <p:cNvPr id="2" name="Picture 1">
            <a:extLst>
              <a:ext uri="{FF2B5EF4-FFF2-40B4-BE49-F238E27FC236}">
                <a16:creationId xmlns:a16="http://schemas.microsoft.com/office/drawing/2014/main" id="{319515A7-6EBE-DEFC-6054-6663339009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0EEBE2D-7869-4719-C9BC-FF01DB1EA0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8B27785-370C-5FAA-99DD-771C985D9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1616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Introduction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duties of a care worker are not limited to just providing support and assistance to the people under their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also: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they facilitate the empowerment for people under their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Learn the difference between </a:t>
            </a:r>
            <a:r>
              <a:rPr lang="en-US" sz="2200" i="1" dirty="0">
                <a:solidFill>
                  <a:schemeClr val="tx1">
                    <a:lumMod val="75000"/>
                    <a:lumOff val="25000"/>
                  </a:schemeClr>
                </a:solidFill>
              </a:rPr>
              <a:t>support and assistance</a:t>
            </a:r>
            <a:r>
              <a:rPr lang="en-US" sz="2200" dirty="0">
                <a:solidFill>
                  <a:schemeClr val="tx1">
                    <a:lumMod val="75000"/>
                    <a:lumOff val="25000"/>
                  </a:schemeClr>
                </a:solidFill>
              </a:rPr>
              <a:t> including their social and physical activities, personal hygiene, mobility and mealtimes</a:t>
            </a:r>
          </a:p>
          <a:p>
            <a:pPr marL="687600">
              <a:lnSpc>
                <a:spcPct val="123000"/>
              </a:lnSpc>
              <a:spcBef>
                <a:spcPts val="600"/>
              </a:spcBef>
              <a:spcAft>
                <a:spcPts val="600"/>
              </a:spcAft>
              <a:buClr>
                <a:srgbClr val="1C96D3"/>
              </a:buClr>
              <a:buFont typeface="Courier New" panose="02070309020205020404" pitchFamily="49" charset="0"/>
              <a:buChar char="o"/>
            </a:pPr>
            <a:r>
              <a:rPr lang="en-US" sz="2200" i="1" dirty="0">
                <a:solidFill>
                  <a:schemeClr val="tx1">
                    <a:lumMod val="75000"/>
                    <a:lumOff val="25000"/>
                  </a:schemeClr>
                </a:solidFill>
              </a:rPr>
              <a:t>Support</a:t>
            </a:r>
            <a:r>
              <a:rPr lang="en-US" sz="2200" dirty="0">
                <a:solidFill>
                  <a:schemeClr val="tx1">
                    <a:lumMod val="75000"/>
                    <a:lumOff val="25000"/>
                  </a:schemeClr>
                </a:solidFill>
              </a:rPr>
              <a:t> refers to providing personal care and assistance to people who need it.</a:t>
            </a:r>
          </a:p>
          <a:p>
            <a:pPr marL="687600">
              <a:lnSpc>
                <a:spcPct val="123000"/>
              </a:lnSpc>
              <a:spcBef>
                <a:spcPts val="600"/>
              </a:spcBef>
              <a:spcAft>
                <a:spcPts val="600"/>
              </a:spcAft>
              <a:buClr>
                <a:srgbClr val="1C96D3"/>
              </a:buClr>
              <a:buFont typeface="Courier New" panose="02070309020205020404" pitchFamily="49" charset="0"/>
              <a:buChar char="o"/>
            </a:pPr>
            <a:r>
              <a:rPr lang="en-US" sz="2200" i="1" dirty="0">
                <a:solidFill>
                  <a:schemeClr val="tx1">
                    <a:lumMod val="75000"/>
                    <a:lumOff val="25000"/>
                  </a:schemeClr>
                </a:solidFill>
              </a:rPr>
              <a:t>Assistance</a:t>
            </a:r>
            <a:r>
              <a:rPr lang="en-US" sz="2200" dirty="0">
                <a:solidFill>
                  <a:schemeClr val="tx1">
                    <a:lumMod val="75000"/>
                    <a:lumOff val="25000"/>
                  </a:schemeClr>
                </a:solidFill>
              </a:rPr>
              <a:t> means helping individuals in all aspects of their daily lives.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3C317C74-00D2-D7DB-CB8B-7D704F1306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85370DE-0262-325D-70E6-FB8E65F30A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042776-62B3-D28F-1135-1B756920E2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1197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the discrimination against persons with disability, 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met for an action to be considered direct discrimination: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F3375CBE-0751-4FE9-8E4A-2B8404B536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4F8DDBD5-3858-71DB-26A9-65E7300AD07B}"/>
              </a:ext>
            </a:extLst>
          </p:cNvPr>
          <p:cNvGraphicFramePr/>
          <p:nvPr>
            <p:extLst>
              <p:ext uri="{D42A27DB-BD31-4B8C-83A1-F6EECF244321}">
                <p14:modId xmlns:p14="http://schemas.microsoft.com/office/powerpoint/2010/main" val="1886258191"/>
              </p:ext>
            </p:extLst>
          </p:nvPr>
        </p:nvGraphicFramePr>
        <p:xfrm>
          <a:off x="1210330" y="3791780"/>
          <a:ext cx="9715070" cy="23558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BE4A758A-8E6C-F6E8-D122-8667C619BF0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23335C5-7666-6EAC-2F07-196E68BEA4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80D289C-68C9-89D1-19AD-E78659D456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7864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the discrimination against persons with disability, 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occurs when a policy or requirement disadvantages a person receiving support.</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met for an action to be considered as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 discriminator requires the person to comply with a requirement, but:</a:t>
            </a:r>
          </a:p>
          <a:p>
            <a:pPr marL="1144800" indent="-230400">
              <a:lnSpc>
                <a:spcPct val="114000"/>
              </a:lnSpc>
              <a:spcBef>
                <a:spcPts val="600"/>
              </a:spcBef>
              <a:spcAft>
                <a:spcPts val="600"/>
              </a:spcAft>
              <a:buClr>
                <a:srgbClr val="1C96D3"/>
              </a:buClr>
            </a:pPr>
            <a:r>
              <a:rPr lang="en-US" sz="2200" dirty="0">
                <a:solidFill>
                  <a:schemeClr val="tx1">
                    <a:lumMod val="75000"/>
                    <a:lumOff val="25000"/>
                  </a:schemeClr>
                </a:solidFill>
              </a:rPr>
              <a:t>Because of the disability, the person cannot or is not able to comply with the requirement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019DD223-5218-48CC-9714-E90661C4E5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D515FBE-CE90-65F5-7050-F7F8C71332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02CAB6E1-630B-5603-855A-CA07D5C046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952142-C7F3-5D82-D57F-4B6B9EE0AE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594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met for an action to be considered as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 discriminator requires the person to comply with a requirement, but:</a:t>
            </a:r>
          </a:p>
          <a:p>
            <a:pPr marL="1144800" indent="-230400">
              <a:lnSpc>
                <a:spcPct val="114000"/>
              </a:lnSpc>
              <a:spcBef>
                <a:spcPts val="600"/>
              </a:spcBef>
              <a:spcAft>
                <a:spcPts val="600"/>
              </a:spcAft>
              <a:buClr>
                <a:srgbClr val="1C96D3"/>
              </a:buClr>
            </a:pPr>
            <a:r>
              <a:rPr lang="en-AU" sz="2200" dirty="0">
                <a:solidFill>
                  <a:schemeClr val="tx1">
                    <a:lumMod val="75000"/>
                    <a:lumOff val="25000"/>
                  </a:schemeClr>
                </a:solidFill>
              </a:rPr>
              <a:t>The requirement or condition has the effect of disadvantaging persons with disability</a:t>
            </a:r>
          </a:p>
          <a:p>
            <a:pPr marL="1144800" indent="-230400">
              <a:lnSpc>
                <a:spcPct val="114000"/>
              </a:lnSpc>
              <a:spcBef>
                <a:spcPts val="600"/>
              </a:spcBef>
              <a:spcAft>
                <a:spcPts val="600"/>
              </a:spcAft>
              <a:buClr>
                <a:srgbClr val="1C96D3"/>
              </a:buClr>
            </a:pPr>
            <a:r>
              <a:rPr lang="en-AU" sz="2200" dirty="0">
                <a:solidFill>
                  <a:schemeClr val="tx1">
                    <a:lumMod val="75000"/>
                    <a:lumOff val="25000"/>
                  </a:schemeClr>
                </a:solidFill>
              </a:rPr>
              <a:t>The person would comply with the requirement if the discriminator made reasonable adjustments; however, the discriminator does not do so</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019DD223-5218-48CC-9714-E90661C4E5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54E34CD-D909-1F0F-3013-23A50F0272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45CE8D0-CE3A-43FC-F347-41558586CD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4C229F-6001-700D-D08D-A23A326A88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84907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AU" sz="2200">
                <a:solidFill>
                  <a:schemeClr val="tx1">
                    <a:lumMod val="75000"/>
                    <a:lumOff val="25000"/>
                  </a:schemeClr>
                </a:solidFill>
              </a:rPr>
              <a:t>The failure to make reasonable adjustments has (or is likely to have) the effect of disadvantaging people receiving support.</a:t>
            </a:r>
          </a:p>
          <a:p>
            <a:pPr marL="687600" indent="-230400">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019DD223-5218-48CC-9714-E90661C4E5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descr="Red and white post it note">
            <a:extLst>
              <a:ext uri="{FF2B5EF4-FFF2-40B4-BE49-F238E27FC236}">
                <a16:creationId xmlns:a16="http://schemas.microsoft.com/office/drawing/2014/main" id="{6D473E71-547E-AD9F-44E1-0F75ED9CE3DA}"/>
              </a:ext>
            </a:extLst>
          </p:cNvPr>
          <p:cNvPicPr>
            <a:picLocks noChangeAspect="1"/>
          </p:cNvPicPr>
          <p:nvPr/>
        </p:nvPicPr>
        <p:blipFill rotWithShape="1">
          <a:blip r:embed="rId3">
            <a:extLst>
              <a:ext uri="{28A0092B-C50C-407E-A947-70E740481C1C}">
                <a14:useLocalDpi xmlns:a14="http://schemas.microsoft.com/office/drawing/2010/main" val="0"/>
              </a:ext>
            </a:extLst>
          </a:blip>
          <a:srcRect t="7685" b="9921"/>
          <a:stretch/>
        </p:blipFill>
        <p:spPr>
          <a:xfrm>
            <a:off x="6963508" y="1384255"/>
            <a:ext cx="4390293" cy="4160012"/>
          </a:xfrm>
          <a:prstGeom prst="rect">
            <a:avLst/>
          </a:prstGeom>
        </p:spPr>
      </p:pic>
      <p:pic>
        <p:nvPicPr>
          <p:cNvPr id="2" name="Picture 1">
            <a:extLst>
              <a:ext uri="{FF2B5EF4-FFF2-40B4-BE49-F238E27FC236}">
                <a16:creationId xmlns:a16="http://schemas.microsoft.com/office/drawing/2014/main" id="{C4851E4C-81A8-D2BE-E406-F8C17DF2EB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426C874-D27C-828A-18D3-F8CD1354E2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AD3B2F1-60CC-CA00-C8C8-C73FA4D9E6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01205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can often recall experiences involving discrimination including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8E4015DF-9A32-3C4A-1D86-0B4FCF3162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D30686EA-B8ED-3838-A7CE-E5D086FD09B2}"/>
              </a:ext>
            </a:extLst>
          </p:cNvPr>
          <p:cNvGraphicFramePr/>
          <p:nvPr>
            <p:extLst>
              <p:ext uri="{D42A27DB-BD31-4B8C-83A1-F6EECF244321}">
                <p14:modId xmlns:p14="http://schemas.microsoft.com/office/powerpoint/2010/main" val="4107142146"/>
              </p:ext>
            </p:extLst>
          </p:nvPr>
        </p:nvGraphicFramePr>
        <p:xfrm>
          <a:off x="976922" y="2700997"/>
          <a:ext cx="9948477" cy="3324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754268E5-D55B-3DF1-BA13-215654B3562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93AEE86-B04D-2425-641D-8EC12CFB9D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CED2405-8052-5E58-2844-DB65EEF7502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75191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can often recall experiences involving discrimination including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a16="http://schemas.microsoft.com/office/drawing/2014/main" id="{3FA2985D-3DA3-D99B-4BB3-7E98165480AF}"/>
              </a:ext>
            </a:extLst>
          </p:cNvPr>
          <p:cNvGraphicFramePr/>
          <p:nvPr>
            <p:extLst>
              <p:ext uri="{D42A27DB-BD31-4B8C-83A1-F6EECF244321}">
                <p14:modId xmlns:p14="http://schemas.microsoft.com/office/powerpoint/2010/main" val="804864801"/>
              </p:ext>
            </p:extLst>
          </p:nvPr>
        </p:nvGraphicFramePr>
        <p:xfrm>
          <a:off x="948551" y="2705623"/>
          <a:ext cx="10049100" cy="3371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F6F77833-E5CB-842B-3BF5-5DABE9B9C47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97C2C52-1551-F909-AB09-9072EB8479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1B2F6AD-2D35-1B6D-B749-B7B67010A8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0A03EDE-674F-9227-ADD6-8E408B7D95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60531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a person experiences a handicap, their impairment does not change.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experience changes their: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Self-image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Confidence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Relationships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Overall capability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5A63E23C-AD9E-750D-666E-523BFABA9F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1BD11FA-B70F-45D8-CD75-46398F768613}"/>
              </a:ext>
            </a:extLst>
          </p:cNvPr>
          <p:cNvPicPr>
            <a:picLocks noChangeAspect="1"/>
          </p:cNvPicPr>
          <p:nvPr/>
        </p:nvPicPr>
        <p:blipFill>
          <a:blip r:embed="rId3">
            <a:extLst>
              <a:ext uri="{28A0092B-C50C-407E-A947-70E740481C1C}">
                <a14:useLocalDpi xmlns:a14="http://schemas.microsoft.com/office/drawing/2010/main" val="0"/>
              </a:ext>
            </a:extLst>
          </a:blip>
          <a:srcRect l="1626" r="1626"/>
          <a:stretch/>
        </p:blipFill>
        <p:spPr>
          <a:xfrm>
            <a:off x="6548585" y="1955410"/>
            <a:ext cx="4805215" cy="3312942"/>
          </a:xfrm>
          <a:prstGeom prst="rect">
            <a:avLst/>
          </a:prstGeom>
        </p:spPr>
      </p:pic>
      <p:pic>
        <p:nvPicPr>
          <p:cNvPr id="2" name="Picture 1">
            <a:extLst>
              <a:ext uri="{FF2B5EF4-FFF2-40B4-BE49-F238E27FC236}">
                <a16:creationId xmlns:a16="http://schemas.microsoft.com/office/drawing/2014/main" id="{FC544BDF-50FB-0E09-8E38-056ADA44E51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F9C2197-FD1C-97FF-63F2-9DAA4AAE6C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E136D59-61E4-F42B-937B-F082227EEB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7643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support worker, you will be responsible for preventing the development of additional health problems to their disability/impairment.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By upholding social justice, it ensures that the person does not: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Experience a handicap</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Suffer from discrimination and harm</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019DD223-5218-48CC-9714-E90661C4E5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49299B7-5AC4-EF38-7B3B-4FF2AD4BFC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4553086-ED43-FB34-D217-EA15F0A65F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D81DA8B-FD1B-82B6-C3B6-832F4E7929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8546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Social Justice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fairness among people regardless of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019DD223-5218-48CC-9714-E90661C4E5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4CD9E831-D3AA-0326-F95B-36119C23242C}"/>
              </a:ext>
            </a:extLst>
          </p:cNvPr>
          <p:cNvGraphicFramePr/>
          <p:nvPr>
            <p:extLst>
              <p:ext uri="{D42A27DB-BD31-4B8C-83A1-F6EECF244321}">
                <p14:modId xmlns:p14="http://schemas.microsoft.com/office/powerpoint/2010/main" val="1922795479"/>
              </p:ext>
            </p:extLst>
          </p:nvPr>
        </p:nvGraphicFramePr>
        <p:xfrm>
          <a:off x="922605" y="2994956"/>
          <a:ext cx="10002570" cy="2906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C65AB7B-97A8-CA9C-7DFC-67D56E92D1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6BD17D8-32E2-BE27-E054-CF294E73DE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EFD9512-9BA2-75D0-FAE3-8F48959AC20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50716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8"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Social Justice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the central driving concept affecting social work and commitment to protect the most marginalised members of society.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both an application and a way of safeguarding the moral values that guide all people.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019DD223-5218-48CC-9714-E90661C4E5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Content Placeholder 14" descr="Scales of justice on blue background">
            <a:extLst>
              <a:ext uri="{FF2B5EF4-FFF2-40B4-BE49-F238E27FC236}">
                <a16:creationId xmlns:a16="http://schemas.microsoft.com/office/drawing/2014/main" id="{CBB770E9-4CE6-46E8-B17D-ECCB37094F2B}"/>
              </a:ext>
            </a:extLst>
          </p:cNvPr>
          <p:cNvPicPr>
            <a:picLocks/>
          </p:cNvPicPr>
          <p:nvPr/>
        </p:nvPicPr>
        <p:blipFill>
          <a:blip r:embed="rId3">
            <a:extLst>
              <a:ext uri="{28A0092B-C50C-407E-A947-70E740481C1C}">
                <a14:useLocalDpi xmlns:a14="http://schemas.microsoft.com/office/drawing/2010/main" val="0"/>
              </a:ext>
            </a:extLst>
          </a:blip>
          <a:srcRect t="56" b="56"/>
          <a:stretch/>
        </p:blipFill>
        <p:spPr bwMode="auto">
          <a:xfrm flipH="1">
            <a:off x="6870798" y="2036805"/>
            <a:ext cx="4559104" cy="3037610"/>
          </a:xfrm>
          <a:prstGeom prst="rect">
            <a:avLst/>
          </a:prstGeom>
          <a:noFill/>
          <a:ln>
            <a:noFill/>
          </a:ln>
        </p:spPr>
      </p:pic>
      <p:pic>
        <p:nvPicPr>
          <p:cNvPr id="2" name="Picture 1">
            <a:extLst>
              <a:ext uri="{FF2B5EF4-FFF2-40B4-BE49-F238E27FC236}">
                <a16:creationId xmlns:a16="http://schemas.microsoft.com/office/drawing/2014/main" id="{1F5E5C8E-5D87-04D3-6160-141A966E0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E692BD8-8B62-54E9-A870-AE43AC9E54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12ADDB-32A0-994A-891A-226382622C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3359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must also: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prepared to work with and care for diverse people</a:t>
            </a:r>
          </a:p>
          <a:p>
            <a:pPr marL="687600" indent="-230400">
              <a:lnSpc>
                <a:spcPct val="133000"/>
              </a:lnSpc>
              <a:spcBef>
                <a:spcPts val="600"/>
              </a:spcBef>
              <a:spcAft>
                <a:spcPts val="600"/>
              </a:spcAft>
              <a:buClr>
                <a:srgbClr val="1C96D3"/>
              </a:buClr>
              <a:buFont typeface="Courier New" panose="02070309020205020404" pitchFamily="49" charset="0"/>
              <a:buChar char="o"/>
            </a:pPr>
            <a:r>
              <a:rPr lang="en-US" sz="2200" i="1">
                <a:solidFill>
                  <a:schemeClr val="tx1">
                    <a:lumMod val="75000"/>
                    <a:lumOff val="25000"/>
                  </a:schemeClr>
                </a:solidFill>
              </a:rPr>
              <a:t>The Carer Recognition Act 2010 (Cth)</a:t>
            </a:r>
            <a:r>
              <a:rPr lang="en-US" sz="2200">
                <a:solidFill>
                  <a:schemeClr val="tx1">
                    <a:lumMod val="75000"/>
                    <a:lumOff val="25000"/>
                  </a:schemeClr>
                </a:solidFill>
              </a:rPr>
              <a:t> enumerates the people you may provide support to as a care worker.</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Content Placeholder 14" descr="Old women in retirement home">
            <a:extLst>
              <a:ext uri="{FF2B5EF4-FFF2-40B4-BE49-F238E27FC236}">
                <a16:creationId xmlns:a16="http://schemas.microsoft.com/office/drawing/2014/main" id="{7D1585E9-CE9F-4E43-A173-CF56BEC23995}"/>
              </a:ext>
            </a:extLst>
          </p:cNvPr>
          <p:cNvPicPr>
            <a:picLocks/>
          </p:cNvPicPr>
          <p:nvPr/>
        </p:nvPicPr>
        <p:blipFill rotWithShape="1">
          <a:blip r:embed="rId3">
            <a:extLst>
              <a:ext uri="{28A0092B-C50C-407E-A947-70E740481C1C}">
                <a14:useLocalDpi xmlns:a14="http://schemas.microsoft.com/office/drawing/2010/main" val="0"/>
              </a:ext>
            </a:extLst>
          </a:blip>
          <a:srcRect l="1446" r="3533"/>
          <a:stretch/>
        </p:blipFill>
        <p:spPr bwMode="auto">
          <a:xfrm>
            <a:off x="6921461" y="1850601"/>
            <a:ext cx="4508441" cy="3156797"/>
          </a:xfrm>
          <a:prstGeom prst="rect">
            <a:avLst/>
          </a:prstGeom>
          <a:noFill/>
          <a:ln>
            <a:noFill/>
          </a:ln>
        </p:spPr>
      </p:pic>
      <p:pic>
        <p:nvPicPr>
          <p:cNvPr id="2" name="Picture 1">
            <a:extLst>
              <a:ext uri="{FF2B5EF4-FFF2-40B4-BE49-F238E27FC236}">
                <a16:creationId xmlns:a16="http://schemas.microsoft.com/office/drawing/2014/main" id="{69F75B2B-53D2-C927-C54A-8DA37D1108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93901ED-147C-362A-9976-5A2B1685FE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173FA7E-639E-548C-8BFB-2747F07458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3271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257801"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Social justice has four essential principles: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019DD223-5218-48CC-9714-E90661C4E5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Table 7">
            <a:extLst>
              <a:ext uri="{FF2B5EF4-FFF2-40B4-BE49-F238E27FC236}">
                <a16:creationId xmlns:a16="http://schemas.microsoft.com/office/drawing/2014/main" id="{122A493A-0EC8-4CCC-AB11-570310A3B0CD}"/>
              </a:ext>
            </a:extLst>
          </p:cNvPr>
          <p:cNvGraphicFramePr>
            <a:graphicFrameLocks noGrp="1"/>
          </p:cNvGraphicFramePr>
          <p:nvPr>
            <p:extLst>
              <p:ext uri="{D42A27DB-BD31-4B8C-83A1-F6EECF244321}">
                <p14:modId xmlns:p14="http://schemas.microsoft.com/office/powerpoint/2010/main" val="3940233274"/>
              </p:ext>
            </p:extLst>
          </p:nvPr>
        </p:nvGraphicFramePr>
        <p:xfrm>
          <a:off x="838199" y="2355457"/>
          <a:ext cx="10086974" cy="3686518"/>
        </p:xfrm>
        <a:graphic>
          <a:graphicData uri="http://schemas.openxmlformats.org/drawingml/2006/table">
            <a:tbl>
              <a:tblPr firstRow="1" bandRow="1">
                <a:tableStyleId>{17292A2E-F333-43FB-9621-5CBBE7FDCDCB}</a:tableStyleId>
              </a:tblPr>
              <a:tblGrid>
                <a:gridCol w="2003475">
                  <a:extLst>
                    <a:ext uri="{9D8B030D-6E8A-4147-A177-3AD203B41FA5}">
                      <a16:colId xmlns:a16="http://schemas.microsoft.com/office/drawing/2014/main" val="3114293135"/>
                    </a:ext>
                  </a:extLst>
                </a:gridCol>
                <a:gridCol w="8083499">
                  <a:extLst>
                    <a:ext uri="{9D8B030D-6E8A-4147-A177-3AD203B41FA5}">
                      <a16:colId xmlns:a16="http://schemas.microsoft.com/office/drawing/2014/main" val="4191398198"/>
                    </a:ext>
                  </a:extLst>
                </a:gridCol>
              </a:tblGrid>
              <a:tr h="468000">
                <a:tc gridSpan="2">
                  <a:txBody>
                    <a:bodyPr/>
                    <a:lstStyle/>
                    <a:p>
                      <a:pPr algn="ctr"/>
                      <a:r>
                        <a:rPr lang="en-US" sz="2000"/>
                        <a:t>Four Principles of Social Justice</a:t>
                      </a:r>
                      <a:endParaRPr lang="en-PH" sz="2000"/>
                    </a:p>
                  </a:txBody>
                  <a:tcPr/>
                </a:tc>
                <a:tc hMerge="1">
                  <a:txBody>
                    <a:bodyPr/>
                    <a:lstStyle/>
                    <a:p>
                      <a:endParaRPr lang="en-PH"/>
                    </a:p>
                  </a:txBody>
                  <a:tcPr/>
                </a:tc>
                <a:extLst>
                  <a:ext uri="{0D108BD9-81ED-4DB2-BD59-A6C34878D82A}">
                    <a16:rowId xmlns:a16="http://schemas.microsoft.com/office/drawing/2014/main" val="738734138"/>
                  </a:ext>
                </a:extLst>
              </a:tr>
              <a:tr h="776596">
                <a:tc>
                  <a:txBody>
                    <a:bodyPr/>
                    <a:lstStyle/>
                    <a:p>
                      <a:pPr algn="ctr"/>
                      <a:r>
                        <a:rPr lang="en-US" sz="2000" b="1">
                          <a:solidFill>
                            <a:schemeClr val="tx1">
                              <a:lumMod val="75000"/>
                              <a:lumOff val="25000"/>
                            </a:schemeClr>
                          </a:solidFill>
                        </a:rPr>
                        <a:t>Equity</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benefit from fair distribution of resources</a:t>
                      </a:r>
                      <a:endParaRPr lang="en-PH" sz="2000">
                        <a:solidFill>
                          <a:schemeClr val="tx1">
                            <a:lumMod val="75000"/>
                            <a:lumOff val="25000"/>
                          </a:schemeClr>
                        </a:solidFill>
                      </a:endParaRPr>
                    </a:p>
                  </a:txBody>
                  <a:tcPr anchor="ctr"/>
                </a:tc>
                <a:extLst>
                  <a:ext uri="{0D108BD9-81ED-4DB2-BD59-A6C34878D82A}">
                    <a16:rowId xmlns:a16="http://schemas.microsoft.com/office/drawing/2014/main" val="3919546475"/>
                  </a:ext>
                </a:extLst>
              </a:tr>
              <a:tr h="813974">
                <a:tc>
                  <a:txBody>
                    <a:bodyPr/>
                    <a:lstStyle/>
                    <a:p>
                      <a:pPr algn="ctr"/>
                      <a:r>
                        <a:rPr lang="en-US" sz="2000" b="1">
                          <a:solidFill>
                            <a:schemeClr val="tx1">
                              <a:lumMod val="75000"/>
                              <a:lumOff val="25000"/>
                            </a:schemeClr>
                          </a:solidFill>
                        </a:rPr>
                        <a:t>Access</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have fair access to goods and services</a:t>
                      </a:r>
                      <a:endParaRPr lang="en-PH" sz="2000" i="1">
                        <a:solidFill>
                          <a:schemeClr val="tx1">
                            <a:lumMod val="75000"/>
                            <a:lumOff val="25000"/>
                          </a:schemeClr>
                        </a:solidFill>
                      </a:endParaRPr>
                    </a:p>
                  </a:txBody>
                  <a:tcPr anchor="ctr"/>
                </a:tc>
                <a:extLst>
                  <a:ext uri="{0D108BD9-81ED-4DB2-BD59-A6C34878D82A}">
                    <a16:rowId xmlns:a16="http://schemas.microsoft.com/office/drawing/2014/main" val="157076880"/>
                  </a:ext>
                </a:extLst>
              </a:tr>
              <a:tr h="813974">
                <a:tc>
                  <a:txBody>
                    <a:bodyPr/>
                    <a:lstStyle/>
                    <a:p>
                      <a:pPr algn="ctr"/>
                      <a:r>
                        <a:rPr lang="en-US" sz="2000" b="1">
                          <a:solidFill>
                            <a:schemeClr val="tx1">
                              <a:lumMod val="75000"/>
                              <a:lumOff val="25000"/>
                            </a:schemeClr>
                          </a:solidFill>
                        </a:rPr>
                        <a:t>Participation</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be able to participate in decisions affecting them</a:t>
                      </a:r>
                      <a:endParaRPr lang="en-PH" sz="2000" i="1">
                        <a:solidFill>
                          <a:schemeClr val="tx1">
                            <a:lumMod val="75000"/>
                            <a:lumOff val="25000"/>
                          </a:schemeClr>
                        </a:solidFill>
                      </a:endParaRPr>
                    </a:p>
                  </a:txBody>
                  <a:tcPr anchor="ctr"/>
                </a:tc>
                <a:extLst>
                  <a:ext uri="{0D108BD9-81ED-4DB2-BD59-A6C34878D82A}">
                    <a16:rowId xmlns:a16="http://schemas.microsoft.com/office/drawing/2014/main" val="482914033"/>
                  </a:ext>
                </a:extLst>
              </a:tr>
              <a:tr h="813974">
                <a:tc>
                  <a:txBody>
                    <a:bodyPr/>
                    <a:lstStyle/>
                    <a:p>
                      <a:pPr algn="ctr"/>
                      <a:r>
                        <a:rPr lang="en-US" sz="2000" b="1">
                          <a:solidFill>
                            <a:schemeClr val="tx1">
                              <a:lumMod val="75000"/>
                              <a:lumOff val="25000"/>
                            </a:schemeClr>
                          </a:solidFill>
                        </a:rPr>
                        <a:t>Rights</a:t>
                      </a:r>
                      <a:endParaRPr lang="en-PH" sz="2000" b="1">
                        <a:solidFill>
                          <a:schemeClr val="tx1">
                            <a:lumMod val="75000"/>
                            <a:lumOff val="25000"/>
                          </a:schemeClr>
                        </a:solidFill>
                      </a:endParaRPr>
                    </a:p>
                  </a:txBody>
                  <a:tcPr anchor="ctr"/>
                </a:tc>
                <a:tc>
                  <a:txBody>
                    <a:bodyPr/>
                    <a:lstStyle/>
                    <a:p>
                      <a:r>
                        <a:rPr lang="en-US" sz="2000" dirty="0">
                          <a:solidFill>
                            <a:schemeClr val="tx1">
                              <a:lumMod val="75000"/>
                              <a:lumOff val="25000"/>
                            </a:schemeClr>
                          </a:solidFill>
                        </a:rPr>
                        <a:t>All Australians must enjoy protection through equal legal, industrials and political rights</a:t>
                      </a:r>
                      <a:endParaRPr lang="en-US" sz="2000" i="1" dirty="0">
                        <a:solidFill>
                          <a:schemeClr val="tx1">
                            <a:lumMod val="75000"/>
                            <a:lumOff val="25000"/>
                          </a:schemeClr>
                        </a:solidFill>
                      </a:endParaRPr>
                    </a:p>
                  </a:txBody>
                  <a:tcPr anchor="ctr"/>
                </a:tc>
                <a:extLst>
                  <a:ext uri="{0D108BD9-81ED-4DB2-BD59-A6C34878D82A}">
                    <a16:rowId xmlns:a16="http://schemas.microsoft.com/office/drawing/2014/main" val="3504283738"/>
                  </a:ext>
                </a:extLst>
              </a:tr>
            </a:tbl>
          </a:graphicData>
        </a:graphic>
      </p:graphicFrame>
      <p:pic>
        <p:nvPicPr>
          <p:cNvPr id="2" name="Picture 1">
            <a:extLst>
              <a:ext uri="{FF2B5EF4-FFF2-40B4-BE49-F238E27FC236}">
                <a16:creationId xmlns:a16="http://schemas.microsoft.com/office/drawing/2014/main" id="{5BFB1C80-4AA3-FE50-E6E6-B7EFB81079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2F62A6C-E531-52B4-72E0-BF5439D4A0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8D49DBA-13A3-C0E7-9EB7-FE665D86B0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13655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lderly man in counseling">
            <a:extLst>
              <a:ext uri="{FF2B5EF4-FFF2-40B4-BE49-F238E27FC236}">
                <a16:creationId xmlns:a16="http://schemas.microsoft.com/office/drawing/2014/main" id="{4F88ADA0-0255-46EE-8146-5022338A9EAE}"/>
              </a:ext>
            </a:extLst>
          </p:cNvPr>
          <p:cNvPicPr>
            <a:picLocks noChangeAspect="1"/>
          </p:cNvPicPr>
          <p:nvPr/>
        </p:nvPicPr>
        <p:blipFill rotWithShape="1">
          <a:blip r:embed="rId2">
            <a:extLst>
              <a:ext uri="{28A0092B-C50C-407E-A947-70E740481C1C}">
                <a14:useLocalDpi xmlns:a14="http://schemas.microsoft.com/office/drawing/2010/main" val="0"/>
              </a:ext>
            </a:extLst>
          </a:blip>
          <a:srcRect l="9256" t="9" r="10582" b="-9"/>
          <a:stretch/>
        </p:blipFill>
        <p:spPr>
          <a:xfrm flipH="1">
            <a:off x="3946385" y="619"/>
            <a:ext cx="8245616" cy="6878483"/>
          </a:xfrm>
          <a:prstGeom prst="rect">
            <a:avLst/>
          </a:prstGeom>
        </p:spPr>
      </p:pic>
      <p:sp>
        <p:nvSpPr>
          <p:cNvPr id="8" name="Rectangle 7">
            <a:extLst>
              <a:ext uri="{FF2B5EF4-FFF2-40B4-BE49-F238E27FC236}">
                <a16:creationId xmlns:a16="http://schemas.microsoft.com/office/drawing/2014/main" id="{842B2D5E-7118-4323-9BF4-D46398EB2210}"/>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must uphold social justice during all interactions with their clients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Recognising the different needs of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Allowing the client to share their insights on how they can be best supported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Informing the client of their rights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167559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88ADA0-0255-46EE-8146-5022338A9EAE}"/>
              </a:ext>
            </a:extLst>
          </p:cNvPr>
          <p:cNvPicPr>
            <a:picLocks noChangeAspect="1"/>
          </p:cNvPicPr>
          <p:nvPr/>
        </p:nvPicPr>
        <p:blipFill rotWithShape="1">
          <a:blip r:embed="rId2">
            <a:extLst>
              <a:ext uri="{28A0092B-C50C-407E-A947-70E740481C1C}">
                <a14:useLocalDpi xmlns:a14="http://schemas.microsoft.com/office/drawing/2010/main" val="0"/>
              </a:ext>
            </a:extLst>
          </a:blip>
          <a:srcRect l="3581" t="14" r="16288" b="-14"/>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id="{842B2D5E-7118-4323-9BF4-D46398EB2210}"/>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uphold social justice during all interactions with their clients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Encouraging the client to participate in decision-making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Assisting the client in having equal and fair access to resources, goods and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measures to remove barriers that affect the </a:t>
            </a:r>
            <a:r>
              <a:rPr lang="en-US" sz="2200" dirty="0" err="1">
                <a:solidFill>
                  <a:schemeClr val="tx1">
                    <a:lumMod val="75000"/>
                    <a:lumOff val="25000"/>
                  </a:schemeClr>
                </a:solidFill>
              </a:rPr>
              <a:t>socialisation</a:t>
            </a:r>
            <a:r>
              <a:rPr lang="en-US" sz="2200" dirty="0">
                <a:solidFill>
                  <a:schemeClr val="tx1">
                    <a:lumMod val="75000"/>
                    <a:lumOff val="25000"/>
                  </a:schemeClr>
                </a:solidFill>
              </a:rPr>
              <a:t> of the client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281982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who upholds social justice respects each client as an individual allowing them to make their own decisions which is vital to providing effective care services.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allows for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unique needs of the client are identified and recognised.</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This allows care workers to create more effective individualised support strategies.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DBF2B83F-3516-E66A-3D13-B9D46A056E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708ED2C-9EFD-EED9-3141-10AC0F4FA8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F45D9C5-831B-4DBD-84C0-A7EFD934DF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F32714-55B2-E049-83D9-7226532FCF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19223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allows for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client is shown that the service provided is fully committed which address all their needs. This boosts client satisfaction and overall happiness.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client is provided with more opportunities to offer their own opinion which further empowers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care workers get access to more opportunities to learn more about the client that allows workers to create stronger relationships.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B2A78A9D-13C8-4D33-9492-ED7E47746E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DFF5FF70-DE5B-8381-8851-4F87FF3F3E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60CFF71-EB03-5F8C-863D-3A1BAFB9B4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92C7DDF-55D5-179A-FA00-785D101E44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04364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can uphold social justice outside their work commitment by doing these: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Advocating for </a:t>
            </a:r>
            <a:r>
              <a:rPr lang="en-US" sz="2200" dirty="0" err="1">
                <a:solidFill>
                  <a:schemeClr val="tx1">
                    <a:lumMod val="75000"/>
                    <a:lumOff val="25000"/>
                  </a:schemeClr>
                </a:solidFill>
              </a:rPr>
              <a:t>marginalised</a:t>
            </a:r>
            <a:r>
              <a:rPr lang="en-US" sz="2200" dirty="0">
                <a:solidFill>
                  <a:schemeClr val="tx1">
                    <a:lumMod val="75000"/>
                    <a:lumOff val="25000"/>
                  </a:schemeClr>
                </a:solidFill>
              </a:rPr>
              <a:t> groups such as: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Persons with disability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Older persons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Joining alliances and groups that are vocal about social inequalities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Lobbying for changes on the following: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Distribution of resources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Policies affected </a:t>
            </a:r>
            <a:r>
              <a:rPr lang="en-US" sz="2200" dirty="0" err="1">
                <a:solidFill>
                  <a:schemeClr val="tx1">
                    <a:lumMod val="75000"/>
                    <a:lumOff val="25000"/>
                  </a:schemeClr>
                </a:solidFill>
              </a:rPr>
              <a:t>marginalised</a:t>
            </a:r>
            <a:r>
              <a:rPr lang="en-US" sz="2200" dirty="0">
                <a:solidFill>
                  <a:schemeClr val="tx1">
                    <a:lumMod val="75000"/>
                    <a:lumOff val="25000"/>
                  </a:schemeClr>
                </a:solidFill>
              </a:rPr>
              <a:t> members of society</a:t>
            </a:r>
          </a:p>
          <a:p>
            <a:pPr marL="230400" indent="-23040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B2A78A9D-13C8-4D33-9492-ED7E47746E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53F319E-728B-CF66-2F37-BB88DACD12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73F8F55-B3B5-91C2-D790-393CA16AAA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013B78-BC77-86E2-5A32-82D2A99FC6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7555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can uphold social justice outside their work commitment by doing these: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C26066B6-5A3A-C28B-6FAA-C18C5C7A65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Diagram 7">
            <a:extLst>
              <a:ext uri="{FF2B5EF4-FFF2-40B4-BE49-F238E27FC236}">
                <a16:creationId xmlns:a16="http://schemas.microsoft.com/office/drawing/2014/main" id="{73186335-31BE-687A-9E2C-3633D9E3DDE5}"/>
              </a:ext>
            </a:extLst>
          </p:cNvPr>
          <p:cNvGraphicFramePr/>
          <p:nvPr>
            <p:extLst>
              <p:ext uri="{D42A27DB-BD31-4B8C-83A1-F6EECF244321}">
                <p14:modId xmlns:p14="http://schemas.microsoft.com/office/powerpoint/2010/main" val="3508763156"/>
              </p:ext>
            </p:extLst>
          </p:nvPr>
        </p:nvGraphicFramePr>
        <p:xfrm>
          <a:off x="976922" y="2475914"/>
          <a:ext cx="9948477" cy="3549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1BB299BC-DB45-AD6D-47CF-3A44FF8415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FAAAEEF-667A-242B-0AE9-31DF24861B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6CDD8B-F9B8-5DFD-5871-91DF9E2657F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3844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ople sitting in group">
            <a:extLst>
              <a:ext uri="{FF2B5EF4-FFF2-40B4-BE49-F238E27FC236}">
                <a16:creationId xmlns:a16="http://schemas.microsoft.com/office/drawing/2014/main" id="{A48B25C5-BC0E-498F-94CD-0E90C861908B}"/>
              </a:ext>
            </a:extLst>
          </p:cNvPr>
          <p:cNvPicPr>
            <a:picLocks noChangeAspect="1"/>
          </p:cNvPicPr>
          <p:nvPr/>
        </p:nvPicPr>
        <p:blipFill rotWithShape="1">
          <a:blip r:embed="rId2">
            <a:extLst>
              <a:ext uri="{28A0092B-C50C-407E-A947-70E740481C1C}">
                <a14:useLocalDpi xmlns:a14="http://schemas.microsoft.com/office/drawing/2010/main" val="0"/>
              </a:ext>
            </a:extLst>
          </a:blip>
          <a:srcRect l="11002" t="14" r="8836" b="-14"/>
          <a:stretch/>
        </p:blipFill>
        <p:spPr>
          <a:xfrm>
            <a:off x="3946385" y="620"/>
            <a:ext cx="8245616" cy="6864414"/>
          </a:xfrm>
          <a:prstGeom prst="rect">
            <a:avLst/>
          </a:prstGeom>
        </p:spPr>
      </p:pic>
      <p:sp>
        <p:nvSpPr>
          <p:cNvPr id="7" name="Rectangle 6">
            <a:extLst>
              <a:ext uri="{FF2B5EF4-FFF2-40B4-BE49-F238E27FC236}">
                <a16:creationId xmlns:a16="http://schemas.microsoft.com/office/drawing/2014/main" id="{3AD7AA9E-FD22-4948-958F-568C7CCD3381}"/>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must: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Strive to promote and uphold social justice in all aspects of life to ensure that the client will live in a society that respects them.</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Ensure that their needs will also be provided.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kinds of support minimise the level of impairment they experience.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933646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1.1.4 History and Recent Developments in Disability and Ageing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a16="http://schemas.microsoft.com/office/drawing/2014/main" id="{921D089F-89A7-9D13-3C56-B22A9FB9E001}"/>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8" name="Table 7">
            <a:extLst>
              <a:ext uri="{FF2B5EF4-FFF2-40B4-BE49-F238E27FC236}">
                <a16:creationId xmlns:a16="http://schemas.microsoft.com/office/drawing/2014/main" id="{3F163B8C-0756-5F80-B37C-389F2A26417A}"/>
              </a:ext>
            </a:extLst>
          </p:cNvPr>
          <p:cNvGraphicFramePr>
            <a:graphicFrameLocks noGrp="1"/>
          </p:cNvGraphicFramePr>
          <p:nvPr>
            <p:extLst>
              <p:ext uri="{D42A27DB-BD31-4B8C-83A1-F6EECF244321}">
                <p14:modId xmlns:p14="http://schemas.microsoft.com/office/powerpoint/2010/main" val="1133532307"/>
              </p:ext>
            </p:extLst>
          </p:nvPr>
        </p:nvGraphicFramePr>
        <p:xfrm>
          <a:off x="838200" y="2793827"/>
          <a:ext cx="10086974" cy="3101506"/>
        </p:xfrm>
        <a:graphic>
          <a:graphicData uri="http://schemas.openxmlformats.org/drawingml/2006/table">
            <a:tbl>
              <a:tblPr firstRow="1" firstCol="1" bandRow="1">
                <a:tableStyleId>{5A111915-BE36-4E01-A7E5-04B1672EAD32}</a:tableStyleId>
              </a:tblPr>
              <a:tblGrid>
                <a:gridCol w="1567375">
                  <a:extLst>
                    <a:ext uri="{9D8B030D-6E8A-4147-A177-3AD203B41FA5}">
                      <a16:colId xmlns:a16="http://schemas.microsoft.com/office/drawing/2014/main" val="3357359382"/>
                    </a:ext>
                  </a:extLst>
                </a:gridCol>
                <a:gridCol w="8519599">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2525506">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Early 19th Century</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a:solidFill>
                            <a:schemeClr val="tx1">
                              <a:lumMod val="75000"/>
                              <a:lumOff val="25000"/>
                            </a:schemeClr>
                          </a:solidFill>
                          <a:effectLst/>
                        </a:rPr>
                        <a:t>French psychiatrist </a:t>
                      </a:r>
                      <a:r>
                        <a:rPr lang="en-AU" sz="2000" i="1">
                          <a:solidFill>
                            <a:schemeClr val="tx1">
                              <a:lumMod val="75000"/>
                              <a:lumOff val="25000"/>
                            </a:schemeClr>
                          </a:solidFill>
                          <a:effectLst/>
                        </a:rPr>
                        <a:t>Jean-Etienne Dominique Esquirol </a:t>
                      </a:r>
                      <a:r>
                        <a:rPr lang="en-AU" sz="2000">
                          <a:solidFill>
                            <a:schemeClr val="tx1">
                              <a:lumMod val="75000"/>
                              <a:lumOff val="25000"/>
                            </a:schemeClr>
                          </a:solidFill>
                          <a:effectLst/>
                        </a:rPr>
                        <a:t>divides intellectual disability into two levels:</a:t>
                      </a:r>
                    </a:p>
                    <a:p>
                      <a:pPr marL="285750" marR="64770" indent="-28575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Idiots were defined as people who had little to no function. </a:t>
                      </a:r>
                    </a:p>
                    <a:p>
                      <a:pPr marL="285750" marR="64770" indent="-28575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Imbeciles were generally well-formed but still lesser than a normal man.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5296003"/>
                  </a:ext>
                </a:extLst>
              </a:tr>
            </a:tbl>
          </a:graphicData>
        </a:graphic>
      </p:graphicFrame>
      <p:pic>
        <p:nvPicPr>
          <p:cNvPr id="3" name="Picture 2">
            <a:extLst>
              <a:ext uri="{FF2B5EF4-FFF2-40B4-BE49-F238E27FC236}">
                <a16:creationId xmlns:a16="http://schemas.microsoft.com/office/drawing/2014/main" id="{71E5A97F-C868-05C0-F687-CCF3F5D638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AAFED27-B605-2851-71B9-B45448D841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1D269EC-2A49-CA27-3D10-F03CF5024D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79507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a16="http://schemas.microsoft.com/office/drawing/2014/main" id="{921D089F-89A7-9D13-3C56-B22A9FB9E001}"/>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8" name="Table 7">
            <a:extLst>
              <a:ext uri="{FF2B5EF4-FFF2-40B4-BE49-F238E27FC236}">
                <a16:creationId xmlns:a16="http://schemas.microsoft.com/office/drawing/2014/main" id="{3F163B8C-0756-5F80-B37C-389F2A26417A}"/>
              </a:ext>
            </a:extLst>
          </p:cNvPr>
          <p:cNvGraphicFramePr>
            <a:graphicFrameLocks noGrp="1"/>
          </p:cNvGraphicFramePr>
          <p:nvPr>
            <p:extLst>
              <p:ext uri="{D42A27DB-BD31-4B8C-83A1-F6EECF244321}">
                <p14:modId xmlns:p14="http://schemas.microsoft.com/office/powerpoint/2010/main" val="3612947153"/>
              </p:ext>
            </p:extLst>
          </p:nvPr>
        </p:nvGraphicFramePr>
        <p:xfrm>
          <a:off x="838200" y="2793827"/>
          <a:ext cx="10086974" cy="2743699"/>
        </p:xfrm>
        <a:graphic>
          <a:graphicData uri="http://schemas.openxmlformats.org/drawingml/2006/table">
            <a:tbl>
              <a:tblPr firstRow="1" firstCol="1" bandRow="1">
                <a:tableStyleId>{5A111915-BE36-4E01-A7E5-04B1672EAD32}</a:tableStyleId>
              </a:tblPr>
              <a:tblGrid>
                <a:gridCol w="1553308">
                  <a:extLst>
                    <a:ext uri="{9D8B030D-6E8A-4147-A177-3AD203B41FA5}">
                      <a16:colId xmlns:a16="http://schemas.microsoft.com/office/drawing/2014/main" val="3357359382"/>
                    </a:ext>
                  </a:extLst>
                </a:gridCol>
                <a:gridCol w="8533666">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216769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1839</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i="1" dirty="0">
                          <a:solidFill>
                            <a:schemeClr val="tx1">
                              <a:lumMod val="75000"/>
                              <a:lumOff val="25000"/>
                            </a:schemeClr>
                          </a:solidFill>
                          <a:effectLst/>
                        </a:rPr>
                        <a:t>Edouard Seguin </a:t>
                      </a:r>
                      <a:r>
                        <a:rPr lang="en-AU" sz="2000" dirty="0">
                          <a:solidFill>
                            <a:schemeClr val="tx1">
                              <a:lumMod val="75000"/>
                              <a:lumOff val="25000"/>
                            </a:schemeClr>
                          </a:solidFill>
                          <a:effectLst/>
                        </a:rPr>
                        <a:t>is an American psychiatrist who opened the world’s first school for persons with intellectual disability.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Seguin’s school taught life skills to improve persons with disability quality of life. Other schools soon appear.</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2269042966"/>
                  </a:ext>
                </a:extLst>
              </a:tr>
            </a:tbl>
          </a:graphicData>
        </a:graphic>
      </p:graphicFrame>
      <p:pic>
        <p:nvPicPr>
          <p:cNvPr id="2" name="Picture 1">
            <a:extLst>
              <a:ext uri="{FF2B5EF4-FFF2-40B4-BE49-F238E27FC236}">
                <a16:creationId xmlns:a16="http://schemas.microsoft.com/office/drawing/2014/main" id="{6B1532CD-774E-8481-9932-42529C4E98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898C12BF-3F95-D418-4C22-6778E194F0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C23182E-FF6D-5E9D-49C3-1A29D20FE8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83368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Carer Recognition Act 2010 (</a:t>
            </a:r>
            <a:r>
              <a:rPr lang="en-US" sz="2200" dirty="0" err="1">
                <a:solidFill>
                  <a:schemeClr val="tx1">
                    <a:lumMod val="75000"/>
                    <a:lumOff val="25000"/>
                  </a:schemeClr>
                </a:solidFill>
              </a:rPr>
              <a:t>Cth</a:t>
            </a:r>
            <a:r>
              <a:rPr lang="en-US" sz="2200" dirty="0">
                <a:solidFill>
                  <a:schemeClr val="tx1">
                    <a:lumMod val="75000"/>
                    <a:lumOff val="25000"/>
                  </a:schemeClr>
                </a:solidFill>
              </a:rPr>
              <a:t>), people receiving support include those: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E8E38AEC-C791-7DE4-DADD-A6FE607A2984}"/>
              </a:ext>
            </a:extLst>
          </p:cNvPr>
          <p:cNvGraphicFramePr/>
          <p:nvPr>
            <p:extLst>
              <p:ext uri="{D42A27DB-BD31-4B8C-83A1-F6EECF244321}">
                <p14:modId xmlns:p14="http://schemas.microsoft.com/office/powerpoint/2010/main" val="3002013233"/>
              </p:ext>
            </p:extLst>
          </p:nvPr>
        </p:nvGraphicFramePr>
        <p:xfrm>
          <a:off x="1018449" y="2644049"/>
          <a:ext cx="9906952" cy="3505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B5109E3-3081-FE6F-38DC-9EFD8FFC812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0790E676-08B6-D213-AED1-120FC683CA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95E0958-FB6B-DD91-7DCA-E082E82CAD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7871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941113547"/>
              </p:ext>
            </p:extLst>
          </p:nvPr>
        </p:nvGraphicFramePr>
        <p:xfrm>
          <a:off x="838200" y="2793827"/>
          <a:ext cx="10086974" cy="3093312"/>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val="3357359382"/>
                    </a:ext>
                  </a:extLst>
                </a:gridCol>
                <a:gridCol w="8522216">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92706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1875</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Schools move away from training persons with disability to simply providing custodial care.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5296003"/>
                  </a:ext>
                </a:extLst>
              </a:tr>
              <a:tr h="1590252">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1912</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The </a:t>
                      </a:r>
                      <a:r>
                        <a:rPr lang="en-AU" sz="2000" i="1" dirty="0">
                          <a:solidFill>
                            <a:schemeClr val="tx1">
                              <a:lumMod val="75000"/>
                              <a:lumOff val="25000"/>
                            </a:schemeClr>
                          </a:solidFill>
                          <a:effectLst/>
                        </a:rPr>
                        <a:t>Eugenics movement </a:t>
                      </a:r>
                      <a:r>
                        <a:rPr lang="en-AU" sz="2000" dirty="0">
                          <a:solidFill>
                            <a:schemeClr val="tx1">
                              <a:lumMod val="75000"/>
                              <a:lumOff val="25000"/>
                            </a:schemeClr>
                          </a:solidFill>
                          <a:effectLst/>
                        </a:rPr>
                        <a:t>suggests segregating, sterilising or euthanising persons with disability to preserve the strength of humanity and create better offspring.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2269042966"/>
                  </a:ext>
                </a:extLst>
              </a:tr>
            </a:tbl>
          </a:graphicData>
        </a:graphic>
      </p:graphicFrame>
      <p:pic>
        <p:nvPicPr>
          <p:cNvPr id="7" name="Picture 6">
            <a:extLst>
              <a:ext uri="{FF2B5EF4-FFF2-40B4-BE49-F238E27FC236}">
                <a16:creationId xmlns:a16="http://schemas.microsoft.com/office/drawing/2014/main" id="{CE74A0BC-C292-48D2-7CC5-B68974FAE2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09FC8CE-843E-1587-4A48-CC05801608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22F46C-FE6A-8002-5178-4E84DD3769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1962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188718819"/>
              </p:ext>
            </p:extLst>
          </p:nvPr>
        </p:nvGraphicFramePr>
        <p:xfrm>
          <a:off x="838200" y="2793827"/>
          <a:ext cx="10086974" cy="3047341"/>
        </p:xfrm>
        <a:graphic>
          <a:graphicData uri="http://schemas.openxmlformats.org/drawingml/2006/table">
            <a:tbl>
              <a:tblPr firstRow="1" firstCol="1" bandRow="1">
                <a:tableStyleId>{5A111915-BE36-4E01-A7E5-04B1672EAD32}</a:tableStyleId>
              </a:tblPr>
              <a:tblGrid>
                <a:gridCol w="1554126">
                  <a:extLst>
                    <a:ext uri="{9D8B030D-6E8A-4147-A177-3AD203B41FA5}">
                      <a16:colId xmlns:a16="http://schemas.microsoft.com/office/drawing/2014/main" val="3357359382"/>
                    </a:ext>
                  </a:extLst>
                </a:gridCol>
                <a:gridCol w="8532848">
                  <a:extLst>
                    <a:ext uri="{9D8B030D-6E8A-4147-A177-3AD203B41FA5}">
                      <a16:colId xmlns:a16="http://schemas.microsoft.com/office/drawing/2014/main" val="2773263654"/>
                    </a:ext>
                  </a:extLst>
                </a:gridCol>
              </a:tblGrid>
              <a:tr h="599341">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828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1914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i="1">
                          <a:solidFill>
                            <a:schemeClr val="tx1">
                              <a:lumMod val="75000"/>
                              <a:lumOff val="25000"/>
                            </a:schemeClr>
                          </a:solidFill>
                          <a:effectLst/>
                        </a:rPr>
                        <a:t>The Eugenics Education Society expands to New South Wales.</a:t>
                      </a:r>
                      <a:endParaRPr lang="en-PH" sz="2000" i="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1124578925"/>
                  </a:ext>
                </a:extLst>
              </a:tr>
              <a:tr h="1620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1930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i="1" dirty="0">
                          <a:solidFill>
                            <a:schemeClr val="tx1">
                              <a:lumMod val="75000"/>
                              <a:lumOff val="25000"/>
                            </a:schemeClr>
                          </a:solidFill>
                          <a:effectLst/>
                        </a:rPr>
                        <a:t>Henry Taylor Parker</a:t>
                      </a:r>
                      <a:r>
                        <a:rPr lang="en-AU" sz="2000" dirty="0">
                          <a:solidFill>
                            <a:schemeClr val="tx1">
                              <a:lumMod val="75000"/>
                              <a:lumOff val="25000"/>
                            </a:schemeClr>
                          </a:solidFill>
                          <a:effectLst/>
                        </a:rPr>
                        <a:t>, at the Biennial Conference of Directors of Education – Australia, states that ‘</a:t>
                      </a:r>
                      <a:r>
                        <a:rPr lang="en-AU" sz="2000" i="1" dirty="0">
                          <a:solidFill>
                            <a:schemeClr val="tx1">
                              <a:lumMod val="75000"/>
                              <a:lumOff val="25000"/>
                            </a:schemeClr>
                          </a:solidFill>
                          <a:effectLst/>
                        </a:rPr>
                        <a:t>probably the most effective plan for the control of the production of defectives is the one that involves both segregation and sterilisation</a:t>
                      </a:r>
                      <a:r>
                        <a:rPr lang="en-AU" sz="2000" i="0" dirty="0">
                          <a:solidFill>
                            <a:schemeClr val="tx1">
                              <a:lumMod val="75000"/>
                              <a:lumOff val="25000"/>
                            </a:schemeClr>
                          </a:solidFill>
                          <a:effectLst/>
                        </a:rPr>
                        <a:t>.’</a:t>
                      </a:r>
                      <a:endParaRPr lang="en-PH" sz="2000" i="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004476011"/>
                  </a:ext>
                </a:extLst>
              </a:tr>
            </a:tbl>
          </a:graphicData>
        </a:graphic>
      </p:graphicFrame>
      <p:pic>
        <p:nvPicPr>
          <p:cNvPr id="7" name="Picture 6">
            <a:extLst>
              <a:ext uri="{FF2B5EF4-FFF2-40B4-BE49-F238E27FC236}">
                <a16:creationId xmlns:a16="http://schemas.microsoft.com/office/drawing/2014/main" id="{7D81E900-40C6-1E01-669E-01BD120A15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52DF265-8DDF-0D94-8665-F5B1440CF2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E8E71E-6587-AE68-189D-5AF5BF4BAD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5412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316262227"/>
              </p:ext>
            </p:extLst>
          </p:nvPr>
        </p:nvGraphicFramePr>
        <p:xfrm>
          <a:off x="838200" y="2793827"/>
          <a:ext cx="10086974" cy="3141869"/>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val="3357359382"/>
                    </a:ext>
                  </a:extLst>
                </a:gridCol>
                <a:gridCol w="8522216">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256586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1940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i="1" dirty="0">
                          <a:solidFill>
                            <a:schemeClr val="tx1">
                              <a:lumMod val="75000"/>
                              <a:lumOff val="25000"/>
                            </a:schemeClr>
                          </a:solidFill>
                          <a:effectLst/>
                        </a:rPr>
                        <a:t>People view persons with disability as unnecessary hindrances to economic stability.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This claim was supported with numerical data on the number of resources that they consume.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This was accepted due to hardships brought about by the two world wars.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2269042966"/>
                  </a:ext>
                </a:extLst>
              </a:tr>
            </a:tbl>
          </a:graphicData>
        </a:graphic>
      </p:graphicFrame>
      <p:pic>
        <p:nvPicPr>
          <p:cNvPr id="2" name="Picture 1">
            <a:extLst>
              <a:ext uri="{FF2B5EF4-FFF2-40B4-BE49-F238E27FC236}">
                <a16:creationId xmlns:a16="http://schemas.microsoft.com/office/drawing/2014/main" id="{0FA41CFE-142B-A8CE-D79C-7142E2D0DD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27E056F-5394-E175-8B2A-B2A1C487E9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D815E6A-C0E8-E815-D4FF-104DDA72EC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912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4121429978"/>
              </p:ext>
            </p:extLst>
          </p:nvPr>
        </p:nvGraphicFramePr>
        <p:xfrm>
          <a:off x="838200" y="2793826"/>
          <a:ext cx="10086974" cy="2664000"/>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val="3357359382"/>
                    </a:ext>
                  </a:extLst>
                </a:gridCol>
                <a:gridCol w="8511583">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1044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1957</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The </a:t>
                      </a:r>
                      <a:r>
                        <a:rPr lang="en-AU" sz="2000" i="1" dirty="0" err="1">
                          <a:solidFill>
                            <a:schemeClr val="tx1">
                              <a:lumMod val="75000"/>
                              <a:lumOff val="25000"/>
                            </a:schemeClr>
                          </a:solidFill>
                          <a:effectLst/>
                        </a:rPr>
                        <a:t>Hawkevale</a:t>
                      </a:r>
                      <a:r>
                        <a:rPr lang="en-AU" sz="2000" i="1" dirty="0">
                          <a:solidFill>
                            <a:schemeClr val="tx1">
                              <a:lumMod val="75000"/>
                              <a:lumOff val="25000"/>
                            </a:schemeClr>
                          </a:solidFill>
                          <a:effectLst/>
                        </a:rPr>
                        <a:t> Farm Colony for Mentally Retarded Children</a:t>
                      </a:r>
                      <a:r>
                        <a:rPr lang="en-AU" sz="2000" dirty="0">
                          <a:solidFill>
                            <a:schemeClr val="tx1">
                              <a:lumMod val="75000"/>
                              <a:lumOff val="25000"/>
                            </a:schemeClr>
                          </a:solidFill>
                          <a:effectLst/>
                        </a:rPr>
                        <a:t> is opened to provide therapeutic work for institutionalised </a:t>
                      </a:r>
                      <a:r>
                        <a:rPr lang="en-AU" sz="2000" dirty="0" err="1">
                          <a:solidFill>
                            <a:schemeClr val="tx1">
                              <a:lumMod val="75000"/>
                              <a:lumOff val="25000"/>
                            </a:schemeClr>
                          </a:solidFill>
                          <a:effectLst/>
                        </a:rPr>
                        <a:t>chil</a:t>
                      </a:r>
                      <a:r>
                        <a:rPr lang="en-AU" sz="2000" dirty="0">
                          <a:solidFill>
                            <a:schemeClr val="tx1">
                              <a:lumMod val="75000"/>
                              <a:lumOff val="25000"/>
                            </a:schemeClr>
                          </a:solidFill>
                          <a:effectLst/>
                        </a:rPr>
                        <a:t> with disability.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086789157"/>
                  </a:ext>
                </a:extLst>
              </a:tr>
              <a:tr h="1044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1960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Around </a:t>
                      </a:r>
                      <a:r>
                        <a:rPr lang="en-AU" sz="2000" i="1" dirty="0">
                          <a:solidFill>
                            <a:schemeClr val="tx1">
                              <a:lumMod val="75000"/>
                              <a:lumOff val="25000"/>
                            </a:schemeClr>
                          </a:solidFill>
                          <a:effectLst/>
                        </a:rPr>
                        <a:t>200,000 persons with disability are confined </a:t>
                      </a:r>
                      <a:r>
                        <a:rPr lang="en-AU" sz="2000" dirty="0">
                          <a:solidFill>
                            <a:schemeClr val="tx1">
                              <a:lumMod val="75000"/>
                              <a:lumOff val="25000"/>
                            </a:schemeClr>
                          </a:solidFill>
                          <a:effectLst/>
                        </a:rPr>
                        <a:t>in State hospitals.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2579529456"/>
                  </a:ext>
                </a:extLst>
              </a:tr>
            </a:tbl>
          </a:graphicData>
        </a:graphic>
      </p:graphicFrame>
      <p:pic>
        <p:nvPicPr>
          <p:cNvPr id="2" name="Picture 1">
            <a:extLst>
              <a:ext uri="{FF2B5EF4-FFF2-40B4-BE49-F238E27FC236}">
                <a16:creationId xmlns:a16="http://schemas.microsoft.com/office/drawing/2014/main" id="{CFB520D0-37E1-2B57-A943-923E3ADD25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066ABA3-6FD9-04AC-A4C4-DEA6CD582C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47D294-610F-81B0-EB15-5E210EDFE9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15031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2435328869"/>
              </p:ext>
            </p:extLst>
          </p:nvPr>
        </p:nvGraphicFramePr>
        <p:xfrm>
          <a:off x="838200" y="2791221"/>
          <a:ext cx="10086974" cy="2736000"/>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val="3357359382"/>
                    </a:ext>
                  </a:extLst>
                </a:gridCol>
                <a:gridCol w="8511583">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dirty="0">
                          <a:effectLst/>
                        </a:rPr>
                        <a:t>Year</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1080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1974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i="1" dirty="0">
                          <a:solidFill>
                            <a:schemeClr val="tx1">
                              <a:lumMod val="75000"/>
                              <a:lumOff val="25000"/>
                            </a:schemeClr>
                          </a:solidFill>
                          <a:effectLst/>
                        </a:rPr>
                        <a:t>IQ testing</a:t>
                      </a:r>
                      <a:r>
                        <a:rPr lang="en-AU" sz="2000" dirty="0">
                          <a:solidFill>
                            <a:schemeClr val="tx1">
                              <a:lumMod val="75000"/>
                              <a:lumOff val="25000"/>
                            </a:schemeClr>
                          </a:solidFill>
                          <a:effectLst/>
                        </a:rPr>
                        <a:t> is used to determine if a child with disability or from indigenous backgrounds can attend school and reside in modern cities and villages.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2515090246"/>
                  </a:ext>
                </a:extLst>
              </a:tr>
              <a:tr h="1080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1980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dirty="0">
                          <a:solidFill>
                            <a:schemeClr val="tx1">
                              <a:lumMod val="75000"/>
                              <a:lumOff val="25000"/>
                            </a:schemeClr>
                          </a:solidFill>
                          <a:effectLst/>
                        </a:rPr>
                        <a:t>Child with severe intellectual disability is allowed to go to school. However, they are segregated from the rest of the student population.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404660140"/>
                  </a:ext>
                </a:extLst>
              </a:tr>
            </a:tbl>
          </a:graphicData>
        </a:graphic>
      </p:graphicFrame>
      <p:pic>
        <p:nvPicPr>
          <p:cNvPr id="2" name="Picture 1">
            <a:extLst>
              <a:ext uri="{FF2B5EF4-FFF2-40B4-BE49-F238E27FC236}">
                <a16:creationId xmlns:a16="http://schemas.microsoft.com/office/drawing/2014/main" id="{87700E6D-8E09-39BA-101B-6B725FCAC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D2FA2E3-A900-DFE3-FA08-379A3396A8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812709-8FAB-89F8-0D94-33F9CCF682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2412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2549057921"/>
              </p:ext>
            </p:extLst>
          </p:nvPr>
        </p:nvGraphicFramePr>
        <p:xfrm>
          <a:off x="838200" y="2802509"/>
          <a:ext cx="10086974" cy="2696832"/>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val="3357359382"/>
                    </a:ext>
                  </a:extLst>
                </a:gridCol>
                <a:gridCol w="8511583">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dirty="0">
                          <a:effectLst/>
                        </a:rPr>
                        <a:t>Year</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2120832">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1986</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effectLst/>
                          <a:latin typeface="+mn-lt"/>
                          <a:ea typeface="+mn-ea"/>
                          <a:cs typeface="+mn-cs"/>
                        </a:rPr>
                        <a:t>The Disability Services Act offers a new direction.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effectLst/>
                          <a:latin typeface="+mn-lt"/>
                          <a:ea typeface="+mn-ea"/>
                          <a:cs typeface="+mn-cs"/>
                        </a:rPr>
                        <a:t>Society starts looking after the wellbeing of persons with disability.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effectLst/>
                          <a:latin typeface="+mn-lt"/>
                          <a:ea typeface="+mn-ea"/>
                          <a:cs typeface="+mn-cs"/>
                        </a:rPr>
                        <a:t>Schools and other sectors have started integrating persons with disability into their </a:t>
                      </a:r>
                      <a:r>
                        <a:rPr lang="en-US" sz="2000" kern="1200" dirty="0" err="1">
                          <a:solidFill>
                            <a:schemeClr val="tx1">
                              <a:lumMod val="75000"/>
                              <a:lumOff val="25000"/>
                            </a:schemeClr>
                          </a:solidFill>
                          <a:effectLst/>
                          <a:latin typeface="+mn-lt"/>
                          <a:ea typeface="+mn-ea"/>
                          <a:cs typeface="+mn-cs"/>
                        </a:rPr>
                        <a:t>organisations</a:t>
                      </a:r>
                      <a:r>
                        <a:rPr lang="en-US" sz="2000" kern="1200" dirty="0">
                          <a:solidFill>
                            <a:schemeClr val="tx1">
                              <a:lumMod val="75000"/>
                              <a:lumOff val="25000"/>
                            </a:schemeClr>
                          </a:solidFill>
                          <a:effectLst/>
                          <a:latin typeface="+mn-lt"/>
                          <a:ea typeface="+mn-ea"/>
                          <a:cs typeface="+mn-cs"/>
                        </a:rPr>
                        <a:t>.</a:t>
                      </a:r>
                      <a:endParaRPr lang="en-PH" sz="2000" kern="1200" dirty="0">
                        <a:solidFill>
                          <a:schemeClr val="tx1">
                            <a:lumMod val="75000"/>
                            <a:lumOff val="25000"/>
                          </a:schemeClr>
                        </a:solidFill>
                        <a:effectLst/>
                        <a:latin typeface="+mn-lt"/>
                        <a:ea typeface="+mn-ea"/>
                        <a:cs typeface="+mn-cs"/>
                      </a:endParaRPr>
                    </a:p>
                  </a:txBody>
                  <a:tcPr marL="36054" marR="36054" marT="0" marB="0" anchor="ctr"/>
                </a:tc>
                <a:extLst>
                  <a:ext uri="{0D108BD9-81ED-4DB2-BD59-A6C34878D82A}">
                    <a16:rowId xmlns:a16="http://schemas.microsoft.com/office/drawing/2014/main" val="2579529456"/>
                  </a:ext>
                </a:extLst>
              </a:tr>
            </a:tbl>
          </a:graphicData>
        </a:graphic>
      </p:graphicFrame>
      <p:pic>
        <p:nvPicPr>
          <p:cNvPr id="2" name="Picture 1">
            <a:extLst>
              <a:ext uri="{FF2B5EF4-FFF2-40B4-BE49-F238E27FC236}">
                <a16:creationId xmlns:a16="http://schemas.microsoft.com/office/drawing/2014/main" id="{B6D97348-1272-6063-BB0D-D6082B4F90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0DFE9CE-5FB7-F608-13C0-76F4B60FA7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E1F3BD-88E9-D4F7-128D-9E68342A59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822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2546386830"/>
              </p:ext>
            </p:extLst>
          </p:nvPr>
        </p:nvGraphicFramePr>
        <p:xfrm>
          <a:off x="838200" y="2800212"/>
          <a:ext cx="10086974" cy="3124640"/>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val="3357359382"/>
                    </a:ext>
                  </a:extLst>
                </a:gridCol>
                <a:gridCol w="8511583">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254864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1994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Persons with disability start fighting for their rights voicing out their concerns regarding their place in society.</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i="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Maurice Corcoran </a:t>
                      </a: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complains that new buses were not designed to accommodate wheelchairs.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The South Australian government then agrees to fit the new buses with ramps.</a:t>
                      </a:r>
                    </a:p>
                  </a:txBody>
                  <a:tcPr marL="36054" marR="36054" marT="0" marB="0" anchor="ctr"/>
                </a:tc>
                <a:extLst>
                  <a:ext uri="{0D108BD9-81ED-4DB2-BD59-A6C34878D82A}">
                    <a16:rowId xmlns:a16="http://schemas.microsoft.com/office/drawing/2014/main" val="2160349294"/>
                  </a:ext>
                </a:extLst>
              </a:tr>
            </a:tbl>
          </a:graphicData>
        </a:graphic>
      </p:graphicFrame>
      <p:pic>
        <p:nvPicPr>
          <p:cNvPr id="2" name="Picture 1">
            <a:extLst>
              <a:ext uri="{FF2B5EF4-FFF2-40B4-BE49-F238E27FC236}">
                <a16:creationId xmlns:a16="http://schemas.microsoft.com/office/drawing/2014/main" id="{40DC9263-DE04-2102-48A6-72D4DBCBC0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A97DE2C-D378-12F2-CBBC-D026FDA098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636845D-B9D7-E515-CFE5-62DD7B2540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6657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4130958924"/>
              </p:ext>
            </p:extLst>
          </p:nvPr>
        </p:nvGraphicFramePr>
        <p:xfrm>
          <a:off x="838200" y="2797919"/>
          <a:ext cx="10086974" cy="3121539"/>
        </p:xfrm>
        <a:graphic>
          <a:graphicData uri="http://schemas.openxmlformats.org/drawingml/2006/table">
            <a:tbl>
              <a:tblPr firstRow="1" firstCol="1" bandRow="1">
                <a:tableStyleId>{5A111915-BE36-4E01-A7E5-04B1672EAD32}</a:tableStyleId>
              </a:tblPr>
              <a:tblGrid>
                <a:gridCol w="1586023">
                  <a:extLst>
                    <a:ext uri="{9D8B030D-6E8A-4147-A177-3AD203B41FA5}">
                      <a16:colId xmlns:a16="http://schemas.microsoft.com/office/drawing/2014/main" val="3357359382"/>
                    </a:ext>
                  </a:extLst>
                </a:gridCol>
                <a:gridCol w="8500951">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254553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1994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i="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Kevin Cocks </a:t>
                      </a:r>
                      <a:r>
                        <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files a similar complaint on the lack of a lift to allow people in wheelchairs access to the front entrance of the Brisbane Convention and Exhibition Centre.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 lift was soon constructed.</a:t>
                      </a:r>
                    </a:p>
                  </a:txBody>
                  <a:tcPr marL="36054" marR="36054" marT="0" marB="0" anchor="ctr"/>
                </a:tc>
                <a:extLst>
                  <a:ext uri="{0D108BD9-81ED-4DB2-BD59-A6C34878D82A}">
                    <a16:rowId xmlns:a16="http://schemas.microsoft.com/office/drawing/2014/main" val="2160349294"/>
                  </a:ext>
                </a:extLst>
              </a:tr>
            </a:tbl>
          </a:graphicData>
        </a:graphic>
      </p:graphicFrame>
      <p:pic>
        <p:nvPicPr>
          <p:cNvPr id="2" name="Picture 1">
            <a:extLst>
              <a:ext uri="{FF2B5EF4-FFF2-40B4-BE49-F238E27FC236}">
                <a16:creationId xmlns:a16="http://schemas.microsoft.com/office/drawing/2014/main" id="{B2E6E812-07C0-D4A7-30D4-600B4707CE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0DD6FF0-86E7-021E-A347-D1DC635B68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F79D40-A04F-042B-1927-6CC98CDBB4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45273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534377653"/>
              </p:ext>
            </p:extLst>
          </p:nvPr>
        </p:nvGraphicFramePr>
        <p:xfrm>
          <a:off x="838200" y="2797919"/>
          <a:ext cx="10086974" cy="2793559"/>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val="3357359382"/>
                    </a:ext>
                  </a:extLst>
                </a:gridCol>
                <a:gridCol w="8511583">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221755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2000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A complaint of unlawful discrimination is lodged by a group of persons with hearing impairments. Wherein, people who use hearing aids are prevented from using digital mobile phones due to electromagnetic interference.</a:t>
                      </a:r>
                    </a:p>
                  </a:txBody>
                  <a:tcPr marL="36054" marR="36054" marT="0" marB="0" anchor="ctr"/>
                </a:tc>
                <a:extLst>
                  <a:ext uri="{0D108BD9-81ED-4DB2-BD59-A6C34878D82A}">
                    <a16:rowId xmlns:a16="http://schemas.microsoft.com/office/drawing/2014/main" val="2160349294"/>
                  </a:ext>
                </a:extLst>
              </a:tr>
            </a:tbl>
          </a:graphicData>
        </a:graphic>
      </p:graphicFrame>
      <p:pic>
        <p:nvPicPr>
          <p:cNvPr id="2" name="Picture 1">
            <a:extLst>
              <a:ext uri="{FF2B5EF4-FFF2-40B4-BE49-F238E27FC236}">
                <a16:creationId xmlns:a16="http://schemas.microsoft.com/office/drawing/2014/main" id="{4B39348C-CC3B-48E8-4D64-D72A28CB7B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E54FD29-9ECC-1418-2120-07072679095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03A79A-1918-9999-F999-D2842AA622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7512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709682115"/>
              </p:ext>
            </p:extLst>
          </p:nvPr>
        </p:nvGraphicFramePr>
        <p:xfrm>
          <a:off x="838200" y="2797918"/>
          <a:ext cx="10086974" cy="2793563"/>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val="3357359382"/>
                    </a:ext>
                  </a:extLst>
                </a:gridCol>
                <a:gridCol w="8522216">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2217563">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2000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Some of the largest mobile service providers such as Telstra, Optus, and Vodafone, offered to provide special accessories at either reduced or no cost that helped facilitate access to the GSM mobile network. They also offered to swap the complainants’ devices with ones that use CDMA technology.</a:t>
                      </a:r>
                      <a:endPar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2160349294"/>
                  </a:ext>
                </a:extLst>
              </a:tr>
            </a:tbl>
          </a:graphicData>
        </a:graphic>
      </p:graphicFrame>
      <p:pic>
        <p:nvPicPr>
          <p:cNvPr id="2" name="Picture 1">
            <a:extLst>
              <a:ext uri="{FF2B5EF4-FFF2-40B4-BE49-F238E27FC236}">
                <a16:creationId xmlns:a16="http://schemas.microsoft.com/office/drawing/2014/main" id="{13591F82-D4F7-B3FD-95AF-4BB8952FE6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9BA7440-BF7D-917B-1E86-AD07050260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AB2C409-813E-2FD0-C914-C0CF524B7F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2848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iling hospital staff">
            <a:extLst>
              <a:ext uri="{FF2B5EF4-FFF2-40B4-BE49-F238E27FC236}">
                <a16:creationId xmlns:a16="http://schemas.microsoft.com/office/drawing/2014/main" id="{7C325F9E-97D3-452A-99E2-5DE53824BDA1}"/>
              </a:ext>
            </a:extLst>
          </p:cNvPr>
          <p:cNvPicPr>
            <a:picLocks noChangeAspect="1"/>
          </p:cNvPicPr>
          <p:nvPr/>
        </p:nvPicPr>
        <p:blipFill rotWithShape="1">
          <a:blip r:embed="rId2">
            <a:extLst>
              <a:ext uri="{28A0092B-C50C-407E-A947-70E740481C1C}">
                <a14:useLocalDpi xmlns:a14="http://schemas.microsoft.com/office/drawing/2010/main" val="0"/>
              </a:ext>
            </a:extLst>
          </a:blip>
          <a:srcRect l="6831" t="134" r="8859" b="-134"/>
          <a:stretch/>
        </p:blipFill>
        <p:spPr>
          <a:xfrm>
            <a:off x="3946385" y="310"/>
            <a:ext cx="8245616" cy="6857380"/>
          </a:xfrm>
          <a:prstGeom prst="rect">
            <a:avLst/>
          </a:prstGeom>
        </p:spPr>
      </p:pic>
      <p:sp>
        <p:nvSpPr>
          <p:cNvPr id="7" name="Rectangle 6">
            <a:extLst>
              <a:ext uri="{FF2B5EF4-FFF2-40B4-BE49-F238E27FC236}">
                <a16:creationId xmlns:a16="http://schemas.microsoft.com/office/drawing/2014/main" id="{565FFC58-495C-4C7D-A27E-D57C42243D10}"/>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Those mentioned in the previous slide experience challenges when participating in various activities and cannot do activities independently.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Depending on their needs, they will need support from different professionals including: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School staff</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Doctors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Therapists</a:t>
            </a:r>
            <a:endParaRPr lang="en-AU" sz="2200">
              <a:solidFill>
                <a:schemeClr val="tx1">
                  <a:lumMod val="75000"/>
                  <a:lumOff val="25000"/>
                </a:schemeClr>
              </a:solidFill>
            </a:endParaRPr>
          </a:p>
        </p:txBody>
      </p:sp>
    </p:spTree>
    <p:extLst>
      <p:ext uri="{BB962C8B-B14F-4D97-AF65-F5344CB8AC3E}">
        <p14:creationId xmlns:p14="http://schemas.microsoft.com/office/powerpoint/2010/main" val="41577896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2418513378"/>
              </p:ext>
            </p:extLst>
          </p:nvPr>
        </p:nvGraphicFramePr>
        <p:xfrm>
          <a:off x="838200" y="2797917"/>
          <a:ext cx="10086974" cy="2800268"/>
        </p:xfrm>
        <a:graphic>
          <a:graphicData uri="http://schemas.openxmlformats.org/drawingml/2006/table">
            <a:tbl>
              <a:tblPr firstRow="1" firstCol="1" bandRow="1">
                <a:tableStyleId>{5A111915-BE36-4E01-A7E5-04B1672EAD32}</a:tableStyleId>
              </a:tblPr>
              <a:tblGrid>
                <a:gridCol w="1586023">
                  <a:extLst>
                    <a:ext uri="{9D8B030D-6E8A-4147-A177-3AD203B41FA5}">
                      <a16:colId xmlns:a16="http://schemas.microsoft.com/office/drawing/2014/main" val="3357359382"/>
                    </a:ext>
                  </a:extLst>
                </a:gridCol>
                <a:gridCol w="8500951">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2224268">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2004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The Australian Human Rights Commission publishes a guide for small businesses providing information on how small businesses can improve access for customers with disabilities.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The guide includes what benefits their business can receive for improving access.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404660140"/>
                  </a:ext>
                </a:extLst>
              </a:tr>
            </a:tbl>
          </a:graphicData>
        </a:graphic>
      </p:graphicFrame>
      <p:pic>
        <p:nvPicPr>
          <p:cNvPr id="2" name="Picture 1">
            <a:extLst>
              <a:ext uri="{FF2B5EF4-FFF2-40B4-BE49-F238E27FC236}">
                <a16:creationId xmlns:a16="http://schemas.microsoft.com/office/drawing/2014/main" id="{7B4EEEE8-BE90-FEE1-B8A6-8478333581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3D9D4DB-936B-89E5-EA46-66D5C211EF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7FD7B6-3F60-4299-00C7-5E674F5316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75177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573136630"/>
              </p:ext>
            </p:extLst>
          </p:nvPr>
        </p:nvGraphicFramePr>
        <p:xfrm>
          <a:off x="838200" y="2797918"/>
          <a:ext cx="10086974" cy="2368213"/>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val="3357359382"/>
                    </a:ext>
                  </a:extLst>
                </a:gridCol>
                <a:gridCol w="8522216">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1800">
                          <a:effectLst/>
                        </a:rPr>
                        <a:t>Year</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1800">
                          <a:effectLst/>
                        </a:rPr>
                        <a:t>History and Recent Developments</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1792213">
                <a:tc>
                  <a:txBody>
                    <a:bodyPr/>
                    <a:lstStyle/>
                    <a:p>
                      <a:pPr marL="0" marR="64770" indent="0" algn="ctr">
                        <a:lnSpc>
                          <a:spcPct val="115000"/>
                        </a:lnSpc>
                        <a:spcBef>
                          <a:spcPts val="600"/>
                        </a:spcBef>
                        <a:spcAft>
                          <a:spcPts val="600"/>
                        </a:spcAft>
                        <a:tabLst>
                          <a:tab pos="114300" algn="l"/>
                        </a:tabLst>
                      </a:pPr>
                      <a:r>
                        <a:rPr lang="en-AU" sz="1800">
                          <a:solidFill>
                            <a:schemeClr val="tx1">
                              <a:lumMod val="75000"/>
                              <a:lumOff val="25000"/>
                            </a:schemeClr>
                          </a:solidFill>
                          <a:effectLst/>
                        </a:rPr>
                        <a:t>2005</a:t>
                      </a:r>
                      <a:endParaRPr lang="en-PH"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defTabSz="914400" rtl="0" eaLnBrk="1" latinLnBrk="0" hangingPunct="1">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kern="1200">
                          <a:solidFill>
                            <a:schemeClr val="tx1">
                              <a:lumMod val="75000"/>
                              <a:lumOff val="25000"/>
                            </a:schemeClr>
                          </a:solidFill>
                          <a:effectLst/>
                          <a:latin typeface="+mn-lt"/>
                          <a:ea typeface="+mn-ea"/>
                          <a:cs typeface="+mn-cs"/>
                        </a:rPr>
                        <a:t>Students with disability were given equal rights to education as students without disabilities. </a:t>
                      </a:r>
                    </a:p>
                    <a:p>
                      <a:pPr marL="342900" marR="64770" indent="-342900" algn="just" defTabSz="914400" rtl="0" eaLnBrk="1" latinLnBrk="0" hangingPunct="1">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kern="1200">
                          <a:solidFill>
                            <a:schemeClr val="tx1">
                              <a:lumMod val="75000"/>
                              <a:lumOff val="25000"/>
                            </a:schemeClr>
                          </a:solidFill>
                          <a:effectLst/>
                          <a:latin typeface="+mn-lt"/>
                          <a:ea typeface="+mn-ea"/>
                          <a:cs typeface="+mn-cs"/>
                        </a:rPr>
                        <a:t>The Disability Standards for Education established these, which were developed in 2005.</a:t>
                      </a:r>
                      <a:endParaRPr lang="en-PH" sz="2000" kern="1200">
                        <a:solidFill>
                          <a:schemeClr val="tx1">
                            <a:lumMod val="75000"/>
                            <a:lumOff val="25000"/>
                          </a:schemeClr>
                        </a:solidFill>
                        <a:effectLst/>
                        <a:latin typeface="+mn-lt"/>
                        <a:ea typeface="+mn-ea"/>
                        <a:cs typeface="+mn-cs"/>
                      </a:endParaRPr>
                    </a:p>
                  </a:txBody>
                  <a:tcPr marL="36054" marR="36054" marT="0" marB="0" anchor="ctr"/>
                </a:tc>
                <a:extLst>
                  <a:ext uri="{0D108BD9-81ED-4DB2-BD59-A6C34878D82A}">
                    <a16:rowId xmlns:a16="http://schemas.microsoft.com/office/drawing/2014/main" val="404660140"/>
                  </a:ext>
                </a:extLst>
              </a:tr>
            </a:tbl>
          </a:graphicData>
        </a:graphic>
      </p:graphicFrame>
      <p:pic>
        <p:nvPicPr>
          <p:cNvPr id="2" name="Picture 1">
            <a:extLst>
              <a:ext uri="{FF2B5EF4-FFF2-40B4-BE49-F238E27FC236}">
                <a16:creationId xmlns:a16="http://schemas.microsoft.com/office/drawing/2014/main" id="{3A827E7B-66C9-B120-D9B4-FDB5FD5227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221CE9F-9EAB-FECF-2971-E588A166B2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65C2246-BD02-46A1-F3ED-9FF104D945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68612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2117752668"/>
              </p:ext>
            </p:extLst>
          </p:nvPr>
        </p:nvGraphicFramePr>
        <p:xfrm>
          <a:off x="838200" y="2797918"/>
          <a:ext cx="10086974" cy="2368213"/>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val="3357359382"/>
                    </a:ext>
                  </a:extLst>
                </a:gridCol>
                <a:gridCol w="8522216">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1800">
                          <a:effectLst/>
                        </a:rPr>
                        <a:t>Year</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1800">
                          <a:effectLst/>
                        </a:rPr>
                        <a:t>History and Recent Developments</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1792213">
                <a:tc>
                  <a:txBody>
                    <a:bodyPr/>
                    <a:lstStyle/>
                    <a:p>
                      <a:pPr marL="0" marR="64770" indent="0" algn="ctr">
                        <a:lnSpc>
                          <a:spcPct val="115000"/>
                        </a:lnSpc>
                        <a:spcBef>
                          <a:spcPts val="600"/>
                        </a:spcBef>
                        <a:spcAft>
                          <a:spcPts val="600"/>
                        </a:spcAft>
                        <a:tabLst>
                          <a:tab pos="114300" algn="l"/>
                        </a:tabLst>
                      </a:pPr>
                      <a:r>
                        <a:rPr lang="en-AU" sz="1800">
                          <a:solidFill>
                            <a:schemeClr val="tx1">
                              <a:lumMod val="75000"/>
                              <a:lumOff val="25000"/>
                            </a:schemeClr>
                          </a:solidFill>
                          <a:effectLst/>
                        </a:rPr>
                        <a:t>2009</a:t>
                      </a:r>
                      <a:endParaRPr lang="en-PH"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defTabSz="914400" rtl="0" eaLnBrk="1" latinLnBrk="0" hangingPunct="1">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kern="1200">
                          <a:solidFill>
                            <a:schemeClr val="tx1">
                              <a:lumMod val="75000"/>
                              <a:lumOff val="25000"/>
                            </a:schemeClr>
                          </a:solidFill>
                          <a:effectLst/>
                          <a:latin typeface="+mn-lt"/>
                          <a:ea typeface="+mn-ea"/>
                          <a:cs typeface="+mn-cs"/>
                        </a:rPr>
                        <a:t>A discussion paper called </a:t>
                      </a:r>
                      <a:r>
                        <a:rPr lang="en-AU" sz="2000" i="1" kern="1200">
                          <a:solidFill>
                            <a:schemeClr val="tx1">
                              <a:lumMod val="75000"/>
                              <a:lumOff val="25000"/>
                            </a:schemeClr>
                          </a:solidFill>
                          <a:effectLst/>
                          <a:latin typeface="+mn-lt"/>
                          <a:ea typeface="+mn-ea"/>
                          <a:cs typeface="+mn-cs"/>
                        </a:rPr>
                        <a:t>Investigating Access to Electronic Media </a:t>
                      </a:r>
                      <a:r>
                        <a:rPr lang="en-AU" sz="2000" kern="1200">
                          <a:solidFill>
                            <a:schemeClr val="tx1">
                              <a:lumMod val="75000"/>
                              <a:lumOff val="25000"/>
                            </a:schemeClr>
                          </a:solidFill>
                          <a:effectLst/>
                          <a:latin typeface="+mn-lt"/>
                          <a:ea typeface="+mn-ea"/>
                          <a:cs typeface="+mn-cs"/>
                        </a:rPr>
                        <a:t>by </a:t>
                      </a:r>
                      <a:r>
                        <a:rPr lang="en-AU" sz="2000" i="1" kern="1200">
                          <a:solidFill>
                            <a:schemeClr val="tx1">
                              <a:lumMod val="75000"/>
                              <a:lumOff val="25000"/>
                            </a:schemeClr>
                          </a:solidFill>
                          <a:effectLst/>
                          <a:latin typeface="+mn-lt"/>
                          <a:ea typeface="+mn-ea"/>
                          <a:cs typeface="+mn-cs"/>
                        </a:rPr>
                        <a:t>People With Hearing and Vision Impairments </a:t>
                      </a:r>
                      <a:r>
                        <a:rPr lang="en-AU" sz="2000" kern="1200">
                          <a:solidFill>
                            <a:schemeClr val="tx1">
                              <a:lumMod val="75000"/>
                              <a:lumOff val="25000"/>
                            </a:schemeClr>
                          </a:solidFill>
                          <a:effectLst/>
                          <a:latin typeface="+mn-lt"/>
                          <a:ea typeface="+mn-ea"/>
                          <a:cs typeface="+mn-cs"/>
                        </a:rPr>
                        <a:t>was published by Senator Stephen Conroy.</a:t>
                      </a:r>
                    </a:p>
                  </a:txBody>
                  <a:tcPr marL="36054" marR="36054" marT="0" marB="0" anchor="ctr"/>
                </a:tc>
                <a:extLst>
                  <a:ext uri="{0D108BD9-81ED-4DB2-BD59-A6C34878D82A}">
                    <a16:rowId xmlns:a16="http://schemas.microsoft.com/office/drawing/2014/main" val="404660140"/>
                  </a:ext>
                </a:extLst>
              </a:tr>
            </a:tbl>
          </a:graphicData>
        </a:graphic>
      </p:graphicFrame>
      <p:pic>
        <p:nvPicPr>
          <p:cNvPr id="2" name="Picture 1">
            <a:extLst>
              <a:ext uri="{FF2B5EF4-FFF2-40B4-BE49-F238E27FC236}">
                <a16:creationId xmlns:a16="http://schemas.microsoft.com/office/drawing/2014/main" id="{03E2AB69-BF9F-F18F-3C96-A03951B59B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E809F15-B8C2-067E-7C4E-D2CD3C5D590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FFC2E7-2B8F-62DA-2244-2A1AB46E63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2222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1721439207"/>
              </p:ext>
            </p:extLst>
          </p:nvPr>
        </p:nvGraphicFramePr>
        <p:xfrm>
          <a:off x="838200" y="2797918"/>
          <a:ext cx="10086974" cy="2340000"/>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val="3357359382"/>
                    </a:ext>
                  </a:extLst>
                </a:gridCol>
                <a:gridCol w="8511583">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1764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2010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The four major cinema chains in Australia agree to a Cinema Access Implementation Plan that focuses on the introduction of accessible technology into cinemas. Primarily, it introduces the installation of closed captioning and audio description.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2579529456"/>
                  </a:ext>
                </a:extLst>
              </a:tr>
            </a:tbl>
          </a:graphicData>
        </a:graphic>
      </p:graphicFrame>
      <p:pic>
        <p:nvPicPr>
          <p:cNvPr id="2" name="Picture 1">
            <a:extLst>
              <a:ext uri="{FF2B5EF4-FFF2-40B4-BE49-F238E27FC236}">
                <a16:creationId xmlns:a16="http://schemas.microsoft.com/office/drawing/2014/main" id="{689A3F87-22D4-59F1-8512-8D7831FAAA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BBBA512-C87A-DBE4-331B-68E1C4DB03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14B6312-B7C2-9339-93A1-FAC0F904E6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7863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id="{71B437BD-20BD-44EB-B0DE-8614229004B8}"/>
              </a:ext>
            </a:extLst>
          </p:cNvPr>
          <p:cNvGraphicFramePr>
            <a:graphicFrameLocks noGrp="1"/>
          </p:cNvGraphicFramePr>
          <p:nvPr>
            <p:extLst>
              <p:ext uri="{D42A27DB-BD31-4B8C-83A1-F6EECF244321}">
                <p14:modId xmlns:p14="http://schemas.microsoft.com/office/powerpoint/2010/main" val="700496838"/>
              </p:ext>
            </p:extLst>
          </p:nvPr>
        </p:nvGraphicFramePr>
        <p:xfrm>
          <a:off x="838200" y="2797918"/>
          <a:ext cx="10086974" cy="2034034"/>
        </p:xfrm>
        <a:graphic>
          <a:graphicData uri="http://schemas.openxmlformats.org/drawingml/2006/table">
            <a:tbl>
              <a:tblPr firstRow="1" firstCol="1" bandRow="1">
                <a:tableStyleId>{5A111915-BE36-4E01-A7E5-04B1672EAD32}</a:tableStyleId>
              </a:tblPr>
              <a:tblGrid>
                <a:gridCol w="1554126">
                  <a:extLst>
                    <a:ext uri="{9D8B030D-6E8A-4147-A177-3AD203B41FA5}">
                      <a16:colId xmlns:a16="http://schemas.microsoft.com/office/drawing/2014/main" val="3357359382"/>
                    </a:ext>
                  </a:extLst>
                </a:gridCol>
                <a:gridCol w="8532848">
                  <a:extLst>
                    <a:ext uri="{9D8B030D-6E8A-4147-A177-3AD203B41FA5}">
                      <a16:colId xmlns:a16="http://schemas.microsoft.com/office/drawing/2014/main"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val="3561828519"/>
                  </a:ext>
                </a:extLst>
              </a:tr>
              <a:tr h="1458034">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2013</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kern="1200">
                          <a:solidFill>
                            <a:schemeClr val="tx1">
                              <a:lumMod val="75000"/>
                              <a:lumOff val="25000"/>
                            </a:schemeClr>
                          </a:solidFill>
                          <a:effectLst/>
                          <a:latin typeface="+mn-lt"/>
                          <a:ea typeface="+mn-ea"/>
                          <a:cs typeface="+mn-cs"/>
                        </a:rPr>
                        <a:t>The 20th Anniversary of the Disability Discrimination Act created clear areas of achievement that improved accessibility of public transport, telecommunications, building premises and information.</a:t>
                      </a:r>
                      <a:endParaRPr lang="en-PH" sz="2000" kern="1200">
                        <a:solidFill>
                          <a:schemeClr val="tx1">
                            <a:lumMod val="75000"/>
                            <a:lumOff val="25000"/>
                          </a:schemeClr>
                        </a:solidFill>
                        <a:effectLst/>
                        <a:latin typeface="+mn-lt"/>
                        <a:ea typeface="+mn-ea"/>
                        <a:cs typeface="+mn-cs"/>
                      </a:endParaRPr>
                    </a:p>
                  </a:txBody>
                  <a:tcPr marL="36054" marR="36054" marT="0" marB="0" anchor="ctr"/>
                </a:tc>
                <a:extLst>
                  <a:ext uri="{0D108BD9-81ED-4DB2-BD59-A6C34878D82A}">
                    <a16:rowId xmlns:a16="http://schemas.microsoft.com/office/drawing/2014/main" val="2579529456"/>
                  </a:ext>
                </a:extLst>
              </a:tr>
            </a:tbl>
          </a:graphicData>
        </a:graphic>
      </p:graphicFrame>
      <p:pic>
        <p:nvPicPr>
          <p:cNvPr id="2" name="Picture 1">
            <a:extLst>
              <a:ext uri="{FF2B5EF4-FFF2-40B4-BE49-F238E27FC236}">
                <a16:creationId xmlns:a16="http://schemas.microsoft.com/office/drawing/2014/main" id="{1863709B-44C9-C449-6C27-6058B769F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9296918-9397-8A74-C21C-D02764D091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E2946E-B452-61BD-6359-99FDDA529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64505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lnSpcReduction="10000"/>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Shifting From Institutional Care to Person-Centred, Self-Directed Assistance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Part of the history and recent developments in disability and ageing is the shift from institutional care to person-centred, self-directed assistance.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Frameworks</a:t>
            </a:r>
            <a:r>
              <a:rPr lang="en-US" sz="2200" dirty="0">
                <a:solidFill>
                  <a:schemeClr val="tx1">
                    <a:lumMod val="75000"/>
                    <a:lumOff val="25000"/>
                  </a:schemeClr>
                </a:solidFill>
              </a:rPr>
              <a:t> are sets of supporting ideas, concepts, findings and laws that support and regulate a system.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jobs involve frameworks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Each job has unique frameworks for regulating the quality of work to ensure the delivery of appropriate services.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2" name="Picture 1">
            <a:extLst>
              <a:ext uri="{FF2B5EF4-FFF2-40B4-BE49-F238E27FC236}">
                <a16:creationId xmlns:a16="http://schemas.microsoft.com/office/drawing/2014/main" id="{F95A3FE8-0E3A-71DA-22B7-A25D834596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FC78EB7-99C4-0B76-032D-7D05E58DD3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1019AE2-105A-3FCA-1D9F-82BF8D6684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6880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Work that involves people receiving support have the following frameworks in place: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ensure that all decisions that affect the work undertaken are based on current relevant information, these frameworks must: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Guarantee that the needs of those receiving support are adequately addressed.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changed or adapted as more information becomes available as time passes by.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id="{D5364361-56A8-4840-B45B-34E2EF8D2D16}"/>
              </a:ext>
            </a:extLst>
          </p:cNvPr>
          <p:cNvGraphicFramePr/>
          <p:nvPr>
            <p:extLst>
              <p:ext uri="{D42A27DB-BD31-4B8C-83A1-F6EECF244321}">
                <p14:modId xmlns:p14="http://schemas.microsoft.com/office/powerpoint/2010/main" val="1949095385"/>
              </p:ext>
            </p:extLst>
          </p:nvPr>
        </p:nvGraphicFramePr>
        <p:xfrm>
          <a:off x="838200" y="2209890"/>
          <a:ext cx="10086974" cy="1806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46B2A5DF-DDD6-059E-33E9-857D30D9E7A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1499442-4187-2F38-9A8F-43382398AD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D351B22-417B-3737-0A68-E8EA1D126F1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07589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vel resting on block">
            <a:extLst>
              <a:ext uri="{FF2B5EF4-FFF2-40B4-BE49-F238E27FC236}">
                <a16:creationId xmlns:a16="http://schemas.microsoft.com/office/drawing/2014/main" id="{006F32B6-399C-4AED-8FA8-6329BB9CD836}"/>
              </a:ext>
            </a:extLst>
          </p:cNvPr>
          <p:cNvPicPr>
            <a:picLocks noChangeAspect="1"/>
          </p:cNvPicPr>
          <p:nvPr/>
        </p:nvPicPr>
        <p:blipFill>
          <a:blip r:embed="rId2">
            <a:extLst>
              <a:ext uri="{28A0092B-C50C-407E-A947-70E740481C1C}">
                <a14:useLocalDpi xmlns:a14="http://schemas.microsoft.com/office/drawing/2010/main" val="0"/>
              </a:ext>
            </a:extLst>
          </a:blip>
          <a:srcRect l="9919" r="9919"/>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Legal Frameworks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form the overall legal context: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Laws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 Conditions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Arrangements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context affects and regulates the implementation of a job's duties and responsibilities.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510831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Political Frameworks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Are sets of ideas and rules relevant to the management and governance of a country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Serve as a basis for developing new laws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Help develop a popular opinion regarding certain issues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not directly cause the creation of new laws but reports and events relevant to acknowledge and produce new data influence action.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B9615986-C6EE-6B6F-76C9-86889EE940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E3ADE42-A96F-8C64-70F1-51B886D193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F7AEF09-A625-C2D6-6B93-2B041B7800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D35599B-0B0E-6674-407F-0F432A41B5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6242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6F32B6-399C-4AED-8FA8-6329BB9CD836}"/>
              </a:ext>
            </a:extLst>
          </p:cNvPr>
          <p:cNvPicPr>
            <a:picLocks noChangeAspect="1"/>
          </p:cNvPicPr>
          <p:nvPr/>
        </p:nvPicPr>
        <p:blipFill>
          <a:blip r:embed="rId2">
            <a:extLst>
              <a:ext uri="{28A0092B-C50C-407E-A947-70E740481C1C}">
                <a14:useLocalDpi xmlns:a14="http://schemas.microsoft.com/office/drawing/2010/main" val="0"/>
              </a:ext>
            </a:extLst>
          </a:blip>
          <a:srcRect l="10165" r="10165"/>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Structural Frameworks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These influence the policies and procedures of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These are social theories that clarify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goals, </a:t>
            </a:r>
            <a:r>
              <a:rPr lang="en-US" sz="2200" dirty="0" err="1">
                <a:solidFill>
                  <a:schemeClr val="tx1">
                    <a:lumMod val="75000"/>
                    <a:lumOff val="25000"/>
                  </a:schemeClr>
                </a:solidFill>
              </a:rPr>
              <a:t>specialised</a:t>
            </a:r>
            <a:r>
              <a:rPr lang="en-US" sz="2200" dirty="0">
                <a:solidFill>
                  <a:schemeClr val="tx1">
                    <a:lumMod val="75000"/>
                    <a:lumOff val="25000"/>
                  </a:schemeClr>
                </a:solidFill>
              </a:rPr>
              <a:t> roles and relationships.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These are used to achieve goals within the current environment and technology.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15911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mentioned earlier, your duties as a care worker include facilitating the empowerment of the people under your care.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Empowering</a:t>
            </a:r>
            <a:r>
              <a:rPr lang="en-US" sz="2200" dirty="0">
                <a:solidFill>
                  <a:schemeClr val="tx1">
                    <a:lumMod val="75000"/>
                    <a:lumOff val="25000"/>
                  </a:schemeClr>
                </a:solidFill>
              </a:rPr>
              <a:t> means giving people the power to control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 building and improving their capacity to reach their goals, depending on the person and their needs.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Children with disability who need hands-on assistance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Older adults who need more social support.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CBA32FE-4206-030A-F24B-C88E37A3DA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ED3053EC-1F40-F67F-1B41-313D37BF08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4259F9C-B7CB-2058-4330-DC17DF00BA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69664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Systemic Frameworks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are: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964293EE-D029-7736-C239-C092F0E9EC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5CC5BBE5-8363-2645-6DD0-7F67CB528AC1}"/>
              </a:ext>
            </a:extLst>
          </p:cNvPr>
          <p:cNvGraphicFramePr/>
          <p:nvPr>
            <p:extLst>
              <p:ext uri="{D42A27DB-BD31-4B8C-83A1-F6EECF244321}">
                <p14:modId xmlns:p14="http://schemas.microsoft.com/office/powerpoint/2010/main" val="145748924"/>
              </p:ext>
            </p:extLst>
          </p:nvPr>
        </p:nvGraphicFramePr>
        <p:xfrm>
          <a:off x="936847" y="2838894"/>
          <a:ext cx="10087200" cy="3171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FA362ADC-CFB7-6FB4-E77F-443827B4CA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D7114FE-2DF3-7E7C-2FF0-310B903E57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C39D8D-E9C1-CAF2-5734-FF28BAE0D8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076806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6F32B6-399C-4AED-8FA8-6329BB9CD836}"/>
              </a:ext>
            </a:extLst>
          </p:cNvPr>
          <p:cNvPicPr>
            <a:picLocks noChangeAspect="1"/>
          </p:cNvPicPr>
          <p:nvPr/>
        </p:nvPicPr>
        <p:blipFill>
          <a:blip r:embed="rId3">
            <a:extLst>
              <a:ext uri="{28A0092B-C50C-407E-A947-70E740481C1C}">
                <a14:useLocalDpi xmlns:a14="http://schemas.microsoft.com/office/drawing/2010/main" val="0"/>
              </a:ext>
            </a:extLst>
          </a:blip>
          <a:srcRect l="7196" r="7196"/>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Social Frameworks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Social frameworks are the underlying structures that detail the connection of different people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 A social framework includes information on relationships and positions of authority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 A social framework also covers information on respect between one person to another.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74275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different legal, political, structural, systemic and social frameworks depict a gradual shift from wholly rejecting those who need support to fully embracing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shows different theories and philosophies that affect the perceptions of those who need support pertaining to the following themes listed below:</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id="{49765010-AB5E-C3F7-52C3-C3FE5016C2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10" name="Diagram 9">
            <a:extLst>
              <a:ext uri="{FF2B5EF4-FFF2-40B4-BE49-F238E27FC236}">
                <a16:creationId xmlns:a16="http://schemas.microsoft.com/office/drawing/2014/main" id="{B8827295-74B6-F42B-ED21-70482ACA12E2}"/>
              </a:ext>
            </a:extLst>
          </p:cNvPr>
          <p:cNvGraphicFramePr/>
          <p:nvPr>
            <p:extLst>
              <p:ext uri="{D42A27DB-BD31-4B8C-83A1-F6EECF244321}">
                <p14:modId xmlns:p14="http://schemas.microsoft.com/office/powerpoint/2010/main" val="2686648928"/>
              </p:ext>
            </p:extLst>
          </p:nvPr>
        </p:nvGraphicFramePr>
        <p:xfrm>
          <a:off x="979376" y="3689498"/>
          <a:ext cx="9946023" cy="2169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43042E6-27C6-AAF7-62BD-79404710B3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039A2264-320D-4424-C097-8D0EF91388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73A2C35-70CB-CE5D-F3DC-A403AEE955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04701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2"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also shows different theories and philosophies that affect the perceptions of those who need support pertaining to the following themes listed below:</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38D01822-5818-89F7-8098-69F02DC761D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Diagram 7">
            <a:extLst>
              <a:ext uri="{FF2B5EF4-FFF2-40B4-BE49-F238E27FC236}">
                <a16:creationId xmlns:a16="http://schemas.microsoft.com/office/drawing/2014/main" id="{622984C3-0872-0528-EE99-172DFBABCCE0}"/>
              </a:ext>
            </a:extLst>
          </p:cNvPr>
          <p:cNvGraphicFramePr/>
          <p:nvPr>
            <p:extLst>
              <p:ext uri="{D42A27DB-BD31-4B8C-83A1-F6EECF244321}">
                <p14:modId xmlns:p14="http://schemas.microsoft.com/office/powerpoint/2010/main" val="2548087638"/>
              </p:ext>
            </p:extLst>
          </p:nvPr>
        </p:nvGraphicFramePr>
        <p:xfrm>
          <a:off x="838202" y="2808773"/>
          <a:ext cx="9946023" cy="2390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12A35EE-6213-C658-AED5-9E10AC544E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B8EE6E1-E853-A430-4419-8BEEF42DE8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176078C-B9A2-1A3E-6DF3-C879B61847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546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598A76-4E4D-49A8-86CC-0E3C977F3126}"/>
              </a:ext>
            </a:extLst>
          </p:cNvPr>
          <p:cNvPicPr>
            <a:picLocks noChangeAspect="1"/>
          </p:cNvPicPr>
          <p:nvPr/>
        </p:nvPicPr>
        <p:blipFill rotWithShape="1">
          <a:blip r:embed="rId2">
            <a:extLst>
              <a:ext uri="{28A0092B-C50C-407E-A947-70E740481C1C}">
                <a14:useLocalDpi xmlns:a14="http://schemas.microsoft.com/office/drawing/2010/main" val="0"/>
              </a:ext>
            </a:extLst>
          </a:blip>
          <a:srcRect l="6857" t="14" r="12861" b="-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D1AE857B-8AC5-4282-B526-C4BC99FE06F1}"/>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significant shift is moving away from institutional care towards person-centred, self-directed assistance.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shift is representative of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Rejection of the institutionalised model of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Acceptance of the person-centred, self-directed model</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8339145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institutional model of support </a:t>
            </a:r>
            <a:r>
              <a:rPr lang="en-US" sz="2200" dirty="0">
                <a:solidFill>
                  <a:schemeClr val="tx1">
                    <a:lumMod val="75000"/>
                    <a:lumOff val="25000"/>
                  </a:schemeClr>
                </a:solidFill>
              </a:rPr>
              <a:t>was barbaric and straightforward.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past, people were sent to medical institutions and work farms to make them productive and keep them away from others in pretense of their safety.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actuality, it was done to get rid of persons who needed additional care.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a:extLst>
              <a:ext uri="{FF2B5EF4-FFF2-40B4-BE49-F238E27FC236}">
                <a16:creationId xmlns:a16="http://schemas.microsoft.com/office/drawing/2014/main" id="{9C522AE9-0FF5-7A97-2E09-AB923B79F1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0386500-8FFB-4AD8-AF14-81C09370C6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A87576D-7173-CAA0-81F2-7530819D98C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BB2527D-7B0B-041F-CA4E-23015A9C7D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16821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FB2358-6EE8-4BF7-9A80-1ACE9A47E468}"/>
              </a:ext>
            </a:extLst>
          </p:cNvPr>
          <p:cNvPicPr>
            <a:picLocks noChangeAspect="1"/>
          </p:cNvPicPr>
          <p:nvPr/>
        </p:nvPicPr>
        <p:blipFill rotWithShape="1">
          <a:blip r:embed="rId2">
            <a:extLst>
              <a:ext uri="{28A0092B-C50C-407E-A947-70E740481C1C}">
                <a14:useLocalDpi xmlns:a14="http://schemas.microsoft.com/office/drawing/2010/main" val="0"/>
              </a:ext>
            </a:extLst>
          </a:blip>
          <a:srcRect l="5510" t="14" r="14392" b="-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4A19D002-E535-4CBE-94FE-54B9ABB0C259}"/>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a:t>
            </a:r>
            <a:r>
              <a:rPr lang="en-US" sz="2200" i="1">
                <a:solidFill>
                  <a:schemeClr val="tx1">
                    <a:lumMod val="75000"/>
                    <a:lumOff val="25000"/>
                  </a:schemeClr>
                </a:solidFill>
              </a:rPr>
              <a:t>person-centred, self-directed model of support,</a:t>
            </a:r>
            <a:r>
              <a:rPr lang="en-US" sz="2200">
                <a:solidFill>
                  <a:schemeClr val="tx1">
                    <a:lumMod val="75000"/>
                    <a:lumOff val="25000"/>
                  </a:schemeClr>
                </a:solidFill>
              </a:rPr>
              <a:t> focuses on giving the person assistance.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Support under this model focuses 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Removing barriers to participation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Giving them autonomy to decide how they want to be a part of society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Offering a person with opportunities that are afforded to everyone else.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3638124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shift previously mentioned also includes increased focus on promoting and </a:t>
            </a:r>
            <a:r>
              <a:rPr lang="en-US" sz="2200" dirty="0" err="1">
                <a:solidFill>
                  <a:schemeClr val="tx1">
                    <a:lumMod val="75000"/>
                    <a:lumOff val="25000"/>
                  </a:schemeClr>
                </a:solidFill>
              </a:rPr>
              <a:t>maximising</a:t>
            </a:r>
            <a:r>
              <a:rPr lang="en-US" sz="2200" dirty="0">
                <a:solidFill>
                  <a:schemeClr val="tx1">
                    <a:lumMod val="75000"/>
                    <a:lumOff val="25000"/>
                  </a:schemeClr>
                </a:solidFill>
              </a:rPr>
              <a:t> the independence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can be seen in the following person-</a:t>
            </a:r>
            <a:r>
              <a:rPr lang="en-US" sz="2200" dirty="0" err="1">
                <a:solidFill>
                  <a:schemeClr val="tx1">
                    <a:lumMod val="75000"/>
                    <a:lumOff val="25000"/>
                  </a:schemeClr>
                </a:solidFill>
              </a:rPr>
              <a:t>centred</a:t>
            </a:r>
            <a:r>
              <a:rPr lang="en-US" sz="2200" dirty="0">
                <a:solidFill>
                  <a:schemeClr val="tx1">
                    <a:lumMod val="75000"/>
                    <a:lumOff val="25000"/>
                  </a:schemeClr>
                </a:solidFill>
              </a:rPr>
              <a:t> methods of time-limited intervention: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id="{557FCFA5-1E7F-4BC7-AB4F-06628685953A}"/>
              </a:ext>
            </a:extLst>
          </p:cNvPr>
          <p:cNvGraphicFramePr/>
          <p:nvPr>
            <p:extLst>
              <p:ext uri="{D42A27DB-BD31-4B8C-83A1-F6EECF244321}">
                <p14:modId xmlns:p14="http://schemas.microsoft.com/office/powerpoint/2010/main" val="1240334780"/>
              </p:ext>
            </p:extLst>
          </p:nvPr>
        </p:nvGraphicFramePr>
        <p:xfrm>
          <a:off x="985680" y="3292696"/>
          <a:ext cx="9939496" cy="27253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F082C29C-12A1-45AE-6FFE-805386FF32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8A78C7E-A186-6E1E-F0D9-BD3851BD4A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A5DE65A-B9E1-E710-FBA9-BDED675DC04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89707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methods in the previous slide are similar because both are designed to support people to promote and maintain their independence.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only difference is that the reablement method is outcome-focused: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a16="http://schemas.microsoft.com/office/drawing/2014/main" id="{EF6777E5-A950-433E-B43F-4FC9D2FBDE34}"/>
              </a:ext>
            </a:extLst>
          </p:cNvPr>
          <p:cNvGraphicFramePr/>
          <p:nvPr>
            <p:extLst>
              <p:ext uri="{D42A27DB-BD31-4B8C-83A1-F6EECF244321}">
                <p14:modId xmlns:p14="http://schemas.microsoft.com/office/powerpoint/2010/main" val="2090159232"/>
              </p:ext>
            </p:extLst>
          </p:nvPr>
        </p:nvGraphicFramePr>
        <p:xfrm>
          <a:off x="925018" y="3429000"/>
          <a:ext cx="10000157" cy="2153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68F9AF4-A047-22C6-5AEC-F786E323AD9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708C8CB-2F63-6BE1-A124-7EFAB0F061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93D069-6C74-19C3-CE81-6E0EF14EC20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3130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794382"/>
            <a:ext cx="5654675" cy="526923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1.2</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Develop and Adjust </a:t>
            </a:r>
            <a:r>
              <a:rPr lang="en-US" sz="5400" b="1">
                <a:solidFill>
                  <a:schemeClr val="tx1">
                    <a:lumMod val="50000"/>
                    <a:lumOff val="50000"/>
                  </a:schemeClr>
                </a:solidFill>
                <a:latin typeface="Arial" panose="020B0604020202020204" pitchFamily="34" charset="0"/>
                <a:cs typeface="Arial" panose="020B0604020202020204" pitchFamily="34" charset="0"/>
              </a:rPr>
              <a:t>Approaches Facilitate </a:t>
            </a:r>
            <a:r>
              <a:rPr lang="en-US" sz="5400" b="1" dirty="0">
                <a:solidFill>
                  <a:schemeClr val="tx1">
                    <a:lumMod val="50000"/>
                    <a:lumOff val="50000"/>
                  </a:schemeClr>
                </a:solidFill>
                <a:latin typeface="Arial" panose="020B0604020202020204" pitchFamily="34" charset="0"/>
                <a:cs typeface="Arial" panose="020B0604020202020204" pitchFamily="34" charset="0"/>
              </a:rPr>
              <a:t>Empowerment</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9176" r="9176"/>
          <a:stretch/>
        </p:blipFill>
        <p:spPr>
          <a:xfrm>
            <a:off x="6490787" y="1465715"/>
            <a:ext cx="5701213" cy="3926570"/>
          </a:xfrm>
          <a:prstGeom prst="rect">
            <a:avLst/>
          </a:prstGeom>
        </p:spPr>
      </p:pic>
    </p:spTree>
    <p:extLst>
      <p:ext uri="{BB962C8B-B14F-4D97-AF65-F5344CB8AC3E}">
        <p14:creationId xmlns:p14="http://schemas.microsoft.com/office/powerpoint/2010/main" val="2607162059"/>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759B59-F4E9-449A-A24E-9D7D7B0C4C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DFF376-D503-4451-98A5-28499D684D0B}">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6cecd733-34d5-425b-8041-9161b6f347cb"/>
    <ds:schemaRef ds:uri="http://www.w3.org/XML/1998/namespace"/>
    <ds:schemaRef ds:uri="http://schemas.microsoft.com/office/infopath/2007/PartnerControls"/>
    <ds:schemaRef ds:uri="9070b689-7605-479f-8804-a59ee445c744"/>
    <ds:schemaRef ds:uri="http://purl.org/dc/terms/"/>
    <ds:schemaRef ds:uri="29a6e72c-4bd6-4753-a151-c4743ef85a8a"/>
    <ds:schemaRef ds:uri="4dad8055-0b31-433a-8243-67070a30e3dd"/>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940342a7-de81-4f2d-83d5-6ecae4926616}" enabled="1" method="Privileged" siteId="{6a3a435d-3aa3-47a8-87fa-0e6bd220e179}" contentBits="0" removed="0"/>
</clbl:labelList>
</file>

<file path=docProps/app.xml><?xml version="1.0" encoding="utf-8"?>
<Properties xmlns="http://schemas.openxmlformats.org/officeDocument/2006/extended-properties" xmlns:vt="http://schemas.openxmlformats.org/officeDocument/2006/docPropsVTypes">
  <TotalTime>223</TotalTime>
  <Words>10194</Words>
  <Application>Microsoft Office PowerPoint</Application>
  <PresentationFormat>Widescreen</PresentationFormat>
  <Paragraphs>985</Paragraphs>
  <Slides>168</Slides>
  <Notes>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168</vt:i4>
      </vt:variant>
    </vt:vector>
  </HeadingPairs>
  <TitlesOfParts>
    <vt:vector size="177" baseType="lpstr">
      <vt:lpstr>Arial</vt:lpstr>
      <vt:lpstr>Bauhaus Md BT</vt:lpstr>
      <vt:lpstr>Calibri</vt:lpstr>
      <vt:lpstr>Calibri Light</vt:lpstr>
      <vt:lpstr>Courier New</vt:lpstr>
      <vt:lpstr>Symbol</vt:lpstr>
      <vt:lpstr>Wingdings</vt:lpstr>
      <vt:lpstr>Office Theme</vt:lpstr>
      <vt:lpstr>1_Office Theme</vt:lpstr>
      <vt:lpstr>PowerPoint Presentation</vt:lpstr>
      <vt:lpstr>About this Unit of Competency</vt:lpstr>
      <vt:lpstr>PowerPoint Presentation</vt:lpstr>
      <vt:lpstr>Presentation Objectives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Demonstrate Commitment to Empower People Receiving Support</vt:lpstr>
      <vt:lpstr>PowerPoint Presentation</vt:lpstr>
      <vt:lpstr>PowerPoint Presentation</vt:lpstr>
      <vt:lpstr>PowerPoint Presentation</vt:lpstr>
      <vt:lpstr>PowerPoint Presentation</vt:lpstr>
      <vt:lpstr>1.1 Reflect on Personal Values and Attitudes</vt:lpstr>
      <vt:lpstr>PowerPoint Presentation</vt:lpstr>
      <vt:lpstr>PowerPoint Presentation</vt:lpstr>
      <vt:lpstr>PowerPoint Presentation</vt:lpstr>
      <vt:lpstr>1.1.1 Social Constructs of Disability and Ageing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Reflect on Personal Values and Attitudes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History and Recent Developments in Disability and Ageing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 Develop and Adjust Approaches Facilitate Empowerment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1.2.2 Ethical and Legal Considerations for Working With People Receiving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1.2.3 Approach to Address Impact and Facilitate Empowerment</vt:lpstr>
      <vt:lpstr>PowerPoint Presentation</vt:lpstr>
      <vt:lpstr>PowerPoint Presentation</vt:lpstr>
      <vt:lpstr>PowerPoint Presentation</vt:lpstr>
      <vt:lpstr>1.2.4 Restrictive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PC-4</cp:lastModifiedBy>
  <cp:revision>2</cp:revision>
  <dcterms:created xsi:type="dcterms:W3CDTF">2020-09-30T05:05:23Z</dcterms:created>
  <dcterms:modified xsi:type="dcterms:W3CDTF">2024-02-09T05:57:07Z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95387700.0000000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2023-04-14T00:57:55Z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fefe0da6-5567-4767-8498-23fb95aa882d</vt:lpwstr>
  </property>
  <property fmtid="{D5CDD505-2E9C-101B-9397-08002B2CF9AE}" pid="17" name="MSIP_Label_940342a7-de81-4f2d-83d5-6ecae4926616_ContentBits">
    <vt:lpwstr>0</vt:lpwstr>
  </property>
</Properties>
</file>